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833" r:id="rId2"/>
    <p:sldMasterId id="2147483850" r:id="rId3"/>
    <p:sldMasterId id="2147483865" r:id="rId4"/>
    <p:sldMasterId id="2147483877" r:id="rId5"/>
    <p:sldMasterId id="2147483889" r:id="rId6"/>
    <p:sldMasterId id="2147483901" r:id="rId7"/>
  </p:sldMasterIdLst>
  <p:notesMasterIdLst>
    <p:notesMasterId r:id="rId20"/>
  </p:notesMasterIdLst>
  <p:handoutMasterIdLst>
    <p:handoutMasterId r:id="rId21"/>
  </p:handoutMasterIdLst>
  <p:sldIdLst>
    <p:sldId id="401" r:id="rId8"/>
    <p:sldId id="377" r:id="rId9"/>
    <p:sldId id="388" r:id="rId10"/>
    <p:sldId id="389" r:id="rId11"/>
    <p:sldId id="379" r:id="rId12"/>
    <p:sldId id="399" r:id="rId13"/>
    <p:sldId id="380" r:id="rId14"/>
    <p:sldId id="402" r:id="rId15"/>
    <p:sldId id="394" r:id="rId16"/>
    <p:sldId id="404" r:id="rId17"/>
    <p:sldId id="405" r:id="rId18"/>
    <p:sldId id="403" r:id="rId19"/>
  </p:sldIdLst>
  <p:sldSz cx="13716000" cy="10287000"/>
  <p:notesSz cx="7010400" cy="9296400"/>
  <p:defaultTextStyle>
    <a:defPPr>
      <a:defRPr lang="en-US"/>
    </a:defPPr>
    <a:lvl1pPr marL="0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401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807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207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610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2014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414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815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221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 McGehee" initials="" lastIdx="1" clrIdx="0"/>
  <p:cmAuthor id="1" name="Jurek Grabowski" initials="JG" lastIdx="6" clrIdx="1">
    <p:extLst>
      <p:ext uri="{19B8F6BF-5375-455C-9EA6-DF929625EA0E}">
        <p15:presenceInfo xmlns:p15="http://schemas.microsoft.com/office/powerpoint/2012/main" userId="S-1-5-21-2866773404-3051787031-540412948-5114" providerId="AD"/>
      </p:ext>
    </p:extLst>
  </p:cmAuthor>
  <p:cmAuthor id="2" name="jleon" initials="j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15" autoAdjust="0"/>
    <p:restoredTop sz="94624" autoAdjust="0"/>
  </p:normalViewPr>
  <p:slideViewPr>
    <p:cSldViewPr showGuides="1">
      <p:cViewPr varScale="1">
        <p:scale>
          <a:sx n="58" d="100"/>
          <a:sy n="58" d="100"/>
        </p:scale>
        <p:origin x="918" y="66"/>
      </p:cViewPr>
      <p:guideLst>
        <p:guide orient="horz" pos="3240"/>
        <p:guide pos="432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howGuides="1">
      <p:cViewPr varScale="1">
        <p:scale>
          <a:sx n="68" d="100"/>
          <a:sy n="68" d="100"/>
        </p:scale>
        <p:origin x="2400" y="78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7386FFCD-FFD3-4328-BBFE-EC6806F450AA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C4E7D3C1-FFD0-471A-8709-BD98740F2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00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7A409CB6-3F7E-44EE-B49B-F4F5E55DA3BB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F97BA2FF-312A-4F93-A686-F5D665D6B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6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7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5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  <a:noFill/>
        </p:spPr>
        <p:txBody>
          <a:bodyPr lIns="92382" tIns="46191" rIns="92382" bIns="4619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B6DEBA-A006-4A41-A458-F235A3FE37D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41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BA2FF-312A-4F93-A686-F5D665D6BE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BA2FF-312A-4F93-A686-F5D665D6BE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05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BA2FF-312A-4F93-A686-F5D665D6BE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90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BA2FF-312A-4F93-A686-F5D665D6BE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83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BA2FF-312A-4F93-A686-F5D665D6BEB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1028700"/>
            <a:ext cx="8001000" cy="5715000"/>
          </a:xfrm>
        </p:spPr>
        <p:txBody>
          <a:bodyPr vert="horz" lIns="163279" tIns="0" rIns="163279" bIns="0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57150" h="25400"/>
              <a:bevelB w="25400" h="0"/>
              <a:contourClr>
                <a:schemeClr val="tx2"/>
              </a:contourClr>
            </a:sp3d>
          </a:bodyPr>
          <a:lstStyle>
            <a:lvl1pPr algn="l">
              <a:lnSpc>
                <a:spcPct val="90000"/>
              </a:lnSpc>
              <a:defRPr lang="en-US" sz="5325" b="1" cap="none" spc="0">
                <a:ln/>
                <a:solidFill>
                  <a:schemeClr val="bg1">
                    <a:lumMod val="85000"/>
                  </a:schemeClr>
                </a:solidFill>
                <a:effectLst>
                  <a:outerShdw blurRad="127000" dist="127000" dir="2700000" algn="tl" rotWithShape="0">
                    <a:prstClr val="black">
                      <a:alpha val="8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1" y="6972300"/>
            <a:ext cx="6315075" cy="26670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5"/>
                </a:solidFill>
                <a:effectLst>
                  <a:outerShdw blurRad="50800" dist="50800" dir="2700000" algn="tl" rotWithShape="0">
                    <a:prstClr val="black">
                      <a:alpha val="80000"/>
                    </a:prstClr>
                  </a:outerShdw>
                </a:effectLst>
              </a:defRPr>
            </a:lvl1pPr>
            <a:lvl2pPr marL="61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4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9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7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8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98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497-3472-4E47-B492-694F4F3C9638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0D3-B274-4A28-9BFB-743697087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3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6610354"/>
            <a:ext cx="11658600" cy="2043113"/>
          </a:xfrm>
        </p:spPr>
        <p:txBody>
          <a:bodyPr/>
          <a:lstStyle>
            <a:lvl1pPr algn="l">
              <a:defRPr sz="532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4360073"/>
            <a:ext cx="11658600" cy="2250281"/>
          </a:xfrm>
        </p:spPr>
        <p:txBody>
          <a:bodyPr anchor="b"/>
          <a:lstStyle>
            <a:lvl1pPr marL="0" indent="0">
              <a:buNone/>
              <a:defRPr sz="2700"/>
            </a:lvl1pPr>
            <a:lvl2pPr marL="612317" indent="0">
              <a:buNone/>
              <a:defRPr sz="2400"/>
            </a:lvl2pPr>
            <a:lvl3pPr marL="1224633" indent="0">
              <a:buNone/>
              <a:defRPr sz="2175"/>
            </a:lvl3pPr>
            <a:lvl4pPr marL="1836950" indent="0">
              <a:buNone/>
              <a:defRPr sz="1875"/>
            </a:lvl4pPr>
            <a:lvl5pPr marL="2449266" indent="0">
              <a:buNone/>
              <a:defRPr sz="1875"/>
            </a:lvl5pPr>
            <a:lvl6pPr marL="3061583" indent="0">
              <a:buNone/>
              <a:defRPr sz="1875"/>
            </a:lvl6pPr>
            <a:lvl7pPr marL="3673899" indent="0">
              <a:buNone/>
              <a:defRPr sz="1875"/>
            </a:lvl7pPr>
            <a:lvl8pPr marL="4286216" indent="0">
              <a:buNone/>
              <a:defRPr sz="1875"/>
            </a:lvl8pPr>
            <a:lvl9pPr marL="4898532" indent="0">
              <a:buNone/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4457704"/>
            <a:ext cx="4000500" cy="2633663"/>
          </a:xfrm>
        </p:spPr>
        <p:txBody>
          <a:bodyPr/>
          <a:lstStyle>
            <a:lvl1pPr>
              <a:defRPr sz="3750"/>
            </a:lvl1pPr>
            <a:lvl2pPr>
              <a:defRPr sz="3225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43900" y="4457704"/>
            <a:ext cx="4000500" cy="2633663"/>
          </a:xfrm>
        </p:spPr>
        <p:txBody>
          <a:bodyPr/>
          <a:lstStyle>
            <a:lvl1pPr>
              <a:defRPr sz="3750"/>
            </a:lvl1pPr>
            <a:lvl2pPr>
              <a:defRPr sz="3225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02673"/>
            <a:ext cx="6060282" cy="959643"/>
          </a:xfrm>
        </p:spPr>
        <p:txBody>
          <a:bodyPr anchor="b"/>
          <a:lstStyle>
            <a:lvl1pPr marL="0" indent="0">
              <a:buNone/>
              <a:defRPr sz="3225" b="1"/>
            </a:lvl1pPr>
            <a:lvl2pPr marL="612317" indent="0">
              <a:buNone/>
              <a:defRPr sz="2700" b="1"/>
            </a:lvl2pPr>
            <a:lvl3pPr marL="1224633" indent="0">
              <a:buNone/>
              <a:defRPr sz="2400" b="1"/>
            </a:lvl3pPr>
            <a:lvl4pPr marL="1836950" indent="0">
              <a:buNone/>
              <a:defRPr sz="2175" b="1"/>
            </a:lvl4pPr>
            <a:lvl5pPr marL="2449266" indent="0">
              <a:buNone/>
              <a:defRPr sz="2175" b="1"/>
            </a:lvl5pPr>
            <a:lvl6pPr marL="3061583" indent="0">
              <a:buNone/>
              <a:defRPr sz="2175" b="1"/>
            </a:lvl6pPr>
            <a:lvl7pPr marL="3673899" indent="0">
              <a:buNone/>
              <a:defRPr sz="2175" b="1"/>
            </a:lvl7pPr>
            <a:lvl8pPr marL="4286216" indent="0">
              <a:buNone/>
              <a:defRPr sz="2175" b="1"/>
            </a:lvl8pPr>
            <a:lvl9pPr marL="4898532" indent="0">
              <a:buNone/>
              <a:defRPr sz="21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262313"/>
            <a:ext cx="6060282" cy="5926932"/>
          </a:xfrm>
        </p:spPr>
        <p:txBody>
          <a:bodyPr/>
          <a:lstStyle>
            <a:lvl1pPr>
              <a:defRPr sz="3225"/>
            </a:lvl1pPr>
            <a:lvl2pPr>
              <a:defRPr sz="2700"/>
            </a:lvl2pPr>
            <a:lvl3pPr>
              <a:defRPr sz="240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9" y="2302673"/>
            <a:ext cx="6062663" cy="959643"/>
          </a:xfrm>
        </p:spPr>
        <p:txBody>
          <a:bodyPr anchor="b"/>
          <a:lstStyle>
            <a:lvl1pPr marL="0" indent="0">
              <a:buNone/>
              <a:defRPr sz="3225" b="1"/>
            </a:lvl1pPr>
            <a:lvl2pPr marL="612317" indent="0">
              <a:buNone/>
              <a:defRPr sz="2700" b="1"/>
            </a:lvl2pPr>
            <a:lvl3pPr marL="1224633" indent="0">
              <a:buNone/>
              <a:defRPr sz="2400" b="1"/>
            </a:lvl3pPr>
            <a:lvl4pPr marL="1836950" indent="0">
              <a:buNone/>
              <a:defRPr sz="2175" b="1"/>
            </a:lvl4pPr>
            <a:lvl5pPr marL="2449266" indent="0">
              <a:buNone/>
              <a:defRPr sz="2175" b="1"/>
            </a:lvl5pPr>
            <a:lvl6pPr marL="3061583" indent="0">
              <a:buNone/>
              <a:defRPr sz="2175" b="1"/>
            </a:lvl6pPr>
            <a:lvl7pPr marL="3673899" indent="0">
              <a:buNone/>
              <a:defRPr sz="2175" b="1"/>
            </a:lvl7pPr>
            <a:lvl8pPr marL="4286216" indent="0">
              <a:buNone/>
              <a:defRPr sz="2175" b="1"/>
            </a:lvl8pPr>
            <a:lvl9pPr marL="4898532" indent="0">
              <a:buNone/>
              <a:defRPr sz="21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9" y="3262313"/>
            <a:ext cx="6062663" cy="5926932"/>
          </a:xfrm>
        </p:spPr>
        <p:txBody>
          <a:bodyPr/>
          <a:lstStyle>
            <a:lvl1pPr>
              <a:defRPr sz="3225"/>
            </a:lvl1pPr>
            <a:lvl2pPr>
              <a:defRPr sz="2700"/>
            </a:lvl2pPr>
            <a:lvl3pPr>
              <a:defRPr sz="240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09578"/>
            <a:ext cx="4512470" cy="174307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6" y="409576"/>
            <a:ext cx="7667625" cy="8779670"/>
          </a:xfrm>
        </p:spPr>
        <p:txBody>
          <a:bodyPr/>
          <a:lstStyle>
            <a:lvl1pPr>
              <a:defRPr sz="4275"/>
            </a:lvl1pPr>
            <a:lvl2pPr>
              <a:defRPr sz="3750"/>
            </a:lvl2pPr>
            <a:lvl3pPr>
              <a:defRPr sz="3225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152654"/>
            <a:ext cx="4512470" cy="7036595"/>
          </a:xfrm>
        </p:spPr>
        <p:txBody>
          <a:bodyPr/>
          <a:lstStyle>
            <a:lvl1pPr marL="0" indent="0">
              <a:buNone/>
              <a:defRPr sz="1875"/>
            </a:lvl1pPr>
            <a:lvl2pPr marL="612317" indent="0">
              <a:buNone/>
              <a:defRPr sz="1575"/>
            </a:lvl2pPr>
            <a:lvl3pPr marL="1224633" indent="0">
              <a:buNone/>
              <a:defRPr sz="1350"/>
            </a:lvl3pPr>
            <a:lvl4pPr marL="1836950" indent="0">
              <a:buNone/>
              <a:defRPr sz="1200"/>
            </a:lvl4pPr>
            <a:lvl5pPr marL="2449266" indent="0">
              <a:buNone/>
              <a:defRPr sz="1200"/>
            </a:lvl5pPr>
            <a:lvl6pPr marL="3061583" indent="0">
              <a:buNone/>
              <a:defRPr sz="1200"/>
            </a:lvl6pPr>
            <a:lvl7pPr marL="3673899" indent="0">
              <a:buNone/>
              <a:defRPr sz="1200"/>
            </a:lvl7pPr>
            <a:lvl8pPr marL="4286216" indent="0">
              <a:buNone/>
              <a:defRPr sz="1200"/>
            </a:lvl8pPr>
            <a:lvl9pPr marL="489853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7200903"/>
            <a:ext cx="8229600" cy="850107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919163"/>
            <a:ext cx="8229600" cy="6172200"/>
          </a:xfrm>
        </p:spPr>
        <p:txBody>
          <a:bodyPr/>
          <a:lstStyle>
            <a:lvl1pPr marL="0" indent="0">
              <a:buNone/>
              <a:defRPr sz="4275"/>
            </a:lvl1pPr>
            <a:lvl2pPr marL="612317" indent="0">
              <a:buNone/>
              <a:defRPr sz="3750"/>
            </a:lvl2pPr>
            <a:lvl3pPr marL="1224633" indent="0">
              <a:buNone/>
              <a:defRPr sz="3225"/>
            </a:lvl3pPr>
            <a:lvl4pPr marL="1836950" indent="0">
              <a:buNone/>
              <a:defRPr sz="2700"/>
            </a:lvl4pPr>
            <a:lvl5pPr marL="2449266" indent="0">
              <a:buNone/>
              <a:defRPr sz="2700"/>
            </a:lvl5pPr>
            <a:lvl6pPr marL="3061583" indent="0">
              <a:buNone/>
              <a:defRPr sz="2700"/>
            </a:lvl6pPr>
            <a:lvl7pPr marL="3673899" indent="0">
              <a:buNone/>
              <a:defRPr sz="2700"/>
            </a:lvl7pPr>
            <a:lvl8pPr marL="4286216" indent="0">
              <a:buNone/>
              <a:defRPr sz="2700"/>
            </a:lvl8pPr>
            <a:lvl9pPr marL="4898532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8051010"/>
            <a:ext cx="8229600" cy="1207293"/>
          </a:xfrm>
        </p:spPr>
        <p:txBody>
          <a:bodyPr/>
          <a:lstStyle>
            <a:lvl1pPr marL="0" indent="0">
              <a:buNone/>
              <a:defRPr sz="1875"/>
            </a:lvl1pPr>
            <a:lvl2pPr marL="612317" indent="0">
              <a:buNone/>
              <a:defRPr sz="1575"/>
            </a:lvl2pPr>
            <a:lvl3pPr marL="1224633" indent="0">
              <a:buNone/>
              <a:defRPr sz="1350"/>
            </a:lvl3pPr>
            <a:lvl4pPr marL="1836950" indent="0">
              <a:buNone/>
              <a:defRPr sz="1200"/>
            </a:lvl4pPr>
            <a:lvl5pPr marL="2449266" indent="0">
              <a:buNone/>
              <a:defRPr sz="1200"/>
            </a:lvl5pPr>
            <a:lvl6pPr marL="3061583" indent="0">
              <a:buNone/>
              <a:defRPr sz="1200"/>
            </a:lvl6pPr>
            <a:lvl7pPr marL="3673899" indent="0">
              <a:buNone/>
              <a:defRPr sz="1200"/>
            </a:lvl7pPr>
            <a:lvl8pPr marL="4286216" indent="0">
              <a:buNone/>
              <a:defRPr sz="1200"/>
            </a:lvl8pPr>
            <a:lvl9pPr marL="489853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7000" y="2400304"/>
            <a:ext cx="2057400" cy="4691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2400304"/>
            <a:ext cx="5943600" cy="4691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0" y="2400300"/>
            <a:ext cx="78867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57700" y="4457704"/>
            <a:ext cx="3829050" cy="263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15350" y="4457704"/>
            <a:ext cx="3829050" cy="263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90" y="2468880"/>
            <a:ext cx="13030200" cy="8001000"/>
          </a:xfrm>
        </p:spPr>
        <p:txBody>
          <a:bodyPr/>
          <a:lstStyle>
            <a:lvl3pPr marL="1530755" indent="-306150">
              <a:buSzPct val="80000"/>
              <a:buFont typeface="Wingdings" panose="05000000000000000000" pitchFamily="2" charset="2"/>
              <a:buChar char="l"/>
              <a:defRPr/>
            </a:lvl3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497-3472-4E47-B492-694F4F3C9638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0D3-B274-4A28-9BFB-743697087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105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9C0D6C8F-55C8-4771-A11F-9F3F097114A8}" type="datetime1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58500" y="9534526"/>
            <a:ext cx="21717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2D55129F-B11D-6B48-9C7A-292195298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517031"/>
            <a:ext cx="12344400" cy="1105074"/>
          </a:xfrm>
          <a:prstGeom prst="rect">
            <a:avLst/>
          </a:prstGeom>
        </p:spPr>
        <p:txBody>
          <a:bodyPr vert="horz" lIns="122463" tIns="61232" rIns="122463" bIns="6123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CB0202"/>
                </a:solidFill>
                <a:latin typeface="Eurostile"/>
                <a:ea typeface="+mj-ea"/>
                <a:cs typeface="Eurostile"/>
              </a:defRPr>
            </a:lvl1pPr>
          </a:lstStyle>
          <a:p>
            <a:endParaRPr lang="en-US" sz="3750" b="0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0" y="1516859"/>
            <a:ext cx="12344400" cy="883443"/>
          </a:xfrm>
        </p:spPr>
        <p:txBody>
          <a:bodyPr/>
          <a:lstStyle>
            <a:lvl1pPr marL="0" indent="0" algn="ctr">
              <a:buNone/>
              <a:defRPr sz="3225">
                <a:latin typeface="Eurostile"/>
                <a:cs typeface="Eurostile"/>
              </a:defRPr>
            </a:lvl1pPr>
            <a:lvl3pPr marL="688856" indent="0">
              <a:buNone/>
              <a:defRPr/>
            </a:lvl3pPr>
          </a:lstStyle>
          <a:p>
            <a:pPr lvl="0"/>
            <a:r>
              <a:rPr lang="en-US" sz="3750" b="0" smtClean="0">
                <a:solidFill>
                  <a:srgbClr val="7F7F7F"/>
                </a:solidFill>
                <a:latin typeface="Verdana"/>
                <a:cs typeface="Verdana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734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105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9C0D6C8F-55C8-4771-A11F-9F3F097114A8}" type="datetime1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58500" y="9534526"/>
            <a:ext cx="21717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2D55129F-B11D-6B48-9C7A-292195298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517031"/>
            <a:ext cx="12344400" cy="1105074"/>
          </a:xfrm>
          <a:prstGeom prst="rect">
            <a:avLst/>
          </a:prstGeom>
        </p:spPr>
        <p:txBody>
          <a:bodyPr vert="horz" lIns="122463" tIns="61232" rIns="122463" bIns="6123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CB0202"/>
                </a:solidFill>
                <a:latin typeface="Eurostile"/>
                <a:ea typeface="+mj-ea"/>
                <a:cs typeface="Eurostile"/>
              </a:defRPr>
            </a:lvl1pPr>
          </a:lstStyle>
          <a:p>
            <a:endParaRPr lang="en-US" sz="3750" b="0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0" y="1516859"/>
            <a:ext cx="12344400" cy="883443"/>
          </a:xfrm>
        </p:spPr>
        <p:txBody>
          <a:bodyPr/>
          <a:lstStyle>
            <a:lvl1pPr marL="0" indent="0" algn="ctr">
              <a:buNone/>
              <a:defRPr sz="3225">
                <a:latin typeface="Eurostile"/>
                <a:cs typeface="Eurostile"/>
              </a:defRPr>
            </a:lvl1pPr>
            <a:lvl3pPr marL="688856" indent="0">
              <a:buNone/>
              <a:defRPr/>
            </a:lvl3pPr>
          </a:lstStyle>
          <a:p>
            <a:pPr lvl="0"/>
            <a:r>
              <a:rPr lang="en-US" sz="3750" b="0" smtClean="0">
                <a:solidFill>
                  <a:srgbClr val="7F7F7F"/>
                </a:solidFill>
                <a:latin typeface="Verdana"/>
                <a:cs typeface="Verdana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734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105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9C0D6C8F-55C8-4771-A11F-9F3F097114A8}" type="datetime1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58500" y="9534526"/>
            <a:ext cx="21717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2D55129F-B11D-6B48-9C7A-292195298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517031"/>
            <a:ext cx="12344400" cy="1105074"/>
          </a:xfrm>
          <a:prstGeom prst="rect">
            <a:avLst/>
          </a:prstGeom>
        </p:spPr>
        <p:txBody>
          <a:bodyPr vert="horz" lIns="122463" tIns="61232" rIns="122463" bIns="6123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CB0202"/>
                </a:solidFill>
                <a:latin typeface="Eurostile"/>
                <a:ea typeface="+mj-ea"/>
                <a:cs typeface="Eurostile"/>
              </a:defRPr>
            </a:lvl1pPr>
          </a:lstStyle>
          <a:p>
            <a:endParaRPr lang="en-US" sz="3750" b="0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0" y="1516859"/>
            <a:ext cx="12344400" cy="883443"/>
          </a:xfrm>
        </p:spPr>
        <p:txBody>
          <a:bodyPr/>
          <a:lstStyle>
            <a:lvl1pPr marL="0" indent="0" algn="ctr">
              <a:buNone/>
              <a:defRPr sz="3225">
                <a:latin typeface="Eurostile"/>
                <a:cs typeface="Eurostile"/>
              </a:defRPr>
            </a:lvl1pPr>
            <a:lvl3pPr marL="688856" indent="0">
              <a:buNone/>
              <a:defRPr/>
            </a:lvl3pPr>
          </a:lstStyle>
          <a:p>
            <a:pPr lvl="0"/>
            <a:r>
              <a:rPr lang="en-US" sz="3750" b="0" smtClean="0">
                <a:solidFill>
                  <a:srgbClr val="7F7F7F"/>
                </a:solidFill>
                <a:latin typeface="Verdana"/>
                <a:cs typeface="Verdana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734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105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9C0D6C8F-55C8-4771-A11F-9F3F097114A8}" type="datetime1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58500" y="9534526"/>
            <a:ext cx="21717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2D55129F-B11D-6B48-9C7A-292195298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517031"/>
            <a:ext cx="12344400" cy="1105074"/>
          </a:xfrm>
          <a:prstGeom prst="rect">
            <a:avLst/>
          </a:prstGeom>
        </p:spPr>
        <p:txBody>
          <a:bodyPr vert="horz" lIns="122463" tIns="61232" rIns="122463" bIns="6123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CB0202"/>
                </a:solidFill>
                <a:latin typeface="Eurostile"/>
                <a:ea typeface="+mj-ea"/>
                <a:cs typeface="Eurostile"/>
              </a:defRPr>
            </a:lvl1pPr>
          </a:lstStyle>
          <a:p>
            <a:endParaRPr lang="en-US" sz="3750" b="0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0" y="1516859"/>
            <a:ext cx="12344400" cy="883443"/>
          </a:xfrm>
        </p:spPr>
        <p:txBody>
          <a:bodyPr/>
          <a:lstStyle>
            <a:lvl1pPr marL="0" indent="0" algn="ctr">
              <a:buNone/>
              <a:defRPr sz="3225">
                <a:latin typeface="Eurostile"/>
                <a:cs typeface="Eurostile"/>
              </a:defRPr>
            </a:lvl1pPr>
            <a:lvl3pPr marL="688856" indent="0">
              <a:buNone/>
              <a:defRPr/>
            </a:lvl3pPr>
          </a:lstStyle>
          <a:p>
            <a:pPr lvl="0"/>
            <a:r>
              <a:rPr lang="en-US" sz="3750" b="0" smtClean="0">
                <a:solidFill>
                  <a:srgbClr val="7F7F7F"/>
                </a:solidFill>
                <a:latin typeface="Verdana"/>
                <a:cs typeface="Verdana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734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195641"/>
            <a:ext cx="116586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829300"/>
            <a:ext cx="96012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612306" indent="0" algn="ctr">
              <a:buNone/>
              <a:defRPr/>
            </a:lvl2pPr>
            <a:lvl3pPr marL="1224614" indent="0" algn="ctr">
              <a:buNone/>
              <a:defRPr/>
            </a:lvl3pPr>
            <a:lvl4pPr marL="1836920" indent="0" algn="ctr">
              <a:buNone/>
              <a:defRPr/>
            </a:lvl4pPr>
            <a:lvl5pPr marL="2449226" indent="0" algn="ctr">
              <a:buNone/>
              <a:defRPr/>
            </a:lvl5pPr>
            <a:lvl6pPr marL="3061535" indent="0" algn="ctr">
              <a:buNone/>
              <a:defRPr/>
            </a:lvl6pPr>
            <a:lvl7pPr marL="3673841" indent="0" algn="ctr">
              <a:buNone/>
              <a:defRPr/>
            </a:lvl7pPr>
            <a:lvl8pPr marL="4286146" indent="0" algn="ctr">
              <a:buNone/>
              <a:defRPr/>
            </a:lvl8pPr>
            <a:lvl9pPr marL="489845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6610357"/>
            <a:ext cx="11658600" cy="2043113"/>
          </a:xfrm>
        </p:spPr>
        <p:txBody>
          <a:bodyPr/>
          <a:lstStyle>
            <a:lvl1pPr algn="l">
              <a:defRPr sz="532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4360076"/>
            <a:ext cx="11658600" cy="2250281"/>
          </a:xfrm>
        </p:spPr>
        <p:txBody>
          <a:bodyPr anchor="b"/>
          <a:lstStyle>
            <a:lvl1pPr marL="0" indent="0">
              <a:buNone/>
              <a:defRPr sz="2700"/>
            </a:lvl1pPr>
            <a:lvl2pPr marL="612306" indent="0">
              <a:buNone/>
              <a:defRPr sz="2400"/>
            </a:lvl2pPr>
            <a:lvl3pPr marL="1224614" indent="0">
              <a:buNone/>
              <a:defRPr sz="2175"/>
            </a:lvl3pPr>
            <a:lvl4pPr marL="1836920" indent="0">
              <a:buNone/>
              <a:defRPr sz="1875"/>
            </a:lvl4pPr>
            <a:lvl5pPr marL="2449226" indent="0">
              <a:buNone/>
              <a:defRPr sz="1875"/>
            </a:lvl5pPr>
            <a:lvl6pPr marL="3061535" indent="0">
              <a:buNone/>
              <a:defRPr sz="1875"/>
            </a:lvl6pPr>
            <a:lvl7pPr marL="3673841" indent="0">
              <a:buNone/>
              <a:defRPr sz="1875"/>
            </a:lvl7pPr>
            <a:lvl8pPr marL="4286146" indent="0">
              <a:buNone/>
              <a:defRPr sz="1875"/>
            </a:lvl8pPr>
            <a:lvl9pPr marL="4898455" indent="0">
              <a:buNone/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7700" y="4457707"/>
            <a:ext cx="3829050" cy="2633663"/>
          </a:xfrm>
        </p:spPr>
        <p:txBody>
          <a:bodyPr/>
          <a:lstStyle>
            <a:lvl1pPr>
              <a:defRPr sz="3750"/>
            </a:lvl1pPr>
            <a:lvl2pPr>
              <a:defRPr sz="3225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15350" y="4457707"/>
            <a:ext cx="3829050" cy="2633663"/>
          </a:xfrm>
        </p:spPr>
        <p:txBody>
          <a:bodyPr/>
          <a:lstStyle>
            <a:lvl1pPr>
              <a:defRPr sz="3750"/>
            </a:lvl1pPr>
            <a:lvl2pPr>
              <a:defRPr sz="3225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02674"/>
            <a:ext cx="6060282" cy="959643"/>
          </a:xfrm>
        </p:spPr>
        <p:txBody>
          <a:bodyPr anchor="b"/>
          <a:lstStyle>
            <a:lvl1pPr marL="0" indent="0">
              <a:buNone/>
              <a:defRPr sz="3225" b="1"/>
            </a:lvl1pPr>
            <a:lvl2pPr marL="612306" indent="0">
              <a:buNone/>
              <a:defRPr sz="2700" b="1"/>
            </a:lvl2pPr>
            <a:lvl3pPr marL="1224614" indent="0">
              <a:buNone/>
              <a:defRPr sz="2400" b="1"/>
            </a:lvl3pPr>
            <a:lvl4pPr marL="1836920" indent="0">
              <a:buNone/>
              <a:defRPr sz="2175" b="1"/>
            </a:lvl4pPr>
            <a:lvl5pPr marL="2449226" indent="0">
              <a:buNone/>
              <a:defRPr sz="2175" b="1"/>
            </a:lvl5pPr>
            <a:lvl6pPr marL="3061535" indent="0">
              <a:buNone/>
              <a:defRPr sz="2175" b="1"/>
            </a:lvl6pPr>
            <a:lvl7pPr marL="3673841" indent="0">
              <a:buNone/>
              <a:defRPr sz="2175" b="1"/>
            </a:lvl7pPr>
            <a:lvl8pPr marL="4286146" indent="0">
              <a:buNone/>
              <a:defRPr sz="2175" b="1"/>
            </a:lvl8pPr>
            <a:lvl9pPr marL="4898455" indent="0">
              <a:buNone/>
              <a:defRPr sz="21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262313"/>
            <a:ext cx="6060282" cy="5926932"/>
          </a:xfrm>
        </p:spPr>
        <p:txBody>
          <a:bodyPr/>
          <a:lstStyle>
            <a:lvl1pPr>
              <a:defRPr sz="3225"/>
            </a:lvl1pPr>
            <a:lvl2pPr>
              <a:defRPr sz="2700"/>
            </a:lvl2pPr>
            <a:lvl3pPr>
              <a:defRPr sz="240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2" y="2302674"/>
            <a:ext cx="6062663" cy="959643"/>
          </a:xfrm>
        </p:spPr>
        <p:txBody>
          <a:bodyPr anchor="b"/>
          <a:lstStyle>
            <a:lvl1pPr marL="0" indent="0">
              <a:buNone/>
              <a:defRPr sz="3225" b="1"/>
            </a:lvl1pPr>
            <a:lvl2pPr marL="612306" indent="0">
              <a:buNone/>
              <a:defRPr sz="2700" b="1"/>
            </a:lvl2pPr>
            <a:lvl3pPr marL="1224614" indent="0">
              <a:buNone/>
              <a:defRPr sz="2400" b="1"/>
            </a:lvl3pPr>
            <a:lvl4pPr marL="1836920" indent="0">
              <a:buNone/>
              <a:defRPr sz="2175" b="1"/>
            </a:lvl4pPr>
            <a:lvl5pPr marL="2449226" indent="0">
              <a:buNone/>
              <a:defRPr sz="2175" b="1"/>
            </a:lvl5pPr>
            <a:lvl6pPr marL="3061535" indent="0">
              <a:buNone/>
              <a:defRPr sz="2175" b="1"/>
            </a:lvl6pPr>
            <a:lvl7pPr marL="3673841" indent="0">
              <a:buNone/>
              <a:defRPr sz="2175" b="1"/>
            </a:lvl7pPr>
            <a:lvl8pPr marL="4286146" indent="0">
              <a:buNone/>
              <a:defRPr sz="2175" b="1"/>
            </a:lvl8pPr>
            <a:lvl9pPr marL="4898455" indent="0">
              <a:buNone/>
              <a:defRPr sz="21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2" y="3262313"/>
            <a:ext cx="6062663" cy="5926932"/>
          </a:xfrm>
        </p:spPr>
        <p:txBody>
          <a:bodyPr/>
          <a:lstStyle>
            <a:lvl1pPr>
              <a:defRPr sz="3225"/>
            </a:lvl1pPr>
            <a:lvl2pPr>
              <a:defRPr sz="2700"/>
            </a:lvl2pPr>
            <a:lvl3pPr>
              <a:defRPr sz="240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497-3472-4E47-B492-694F4F3C9638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0D3-B274-4A28-9BFB-743697087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2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409578"/>
            <a:ext cx="4512470" cy="174307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6" y="409579"/>
            <a:ext cx="7667625" cy="8779670"/>
          </a:xfrm>
        </p:spPr>
        <p:txBody>
          <a:bodyPr/>
          <a:lstStyle>
            <a:lvl1pPr>
              <a:defRPr sz="4275"/>
            </a:lvl1pPr>
            <a:lvl2pPr>
              <a:defRPr sz="3750"/>
            </a:lvl2pPr>
            <a:lvl3pPr>
              <a:defRPr sz="3225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2152656"/>
            <a:ext cx="4512470" cy="7036595"/>
          </a:xfrm>
        </p:spPr>
        <p:txBody>
          <a:bodyPr/>
          <a:lstStyle>
            <a:lvl1pPr marL="0" indent="0">
              <a:buNone/>
              <a:defRPr sz="1875"/>
            </a:lvl1pPr>
            <a:lvl2pPr marL="612306" indent="0">
              <a:buNone/>
              <a:defRPr sz="1575"/>
            </a:lvl2pPr>
            <a:lvl3pPr marL="1224614" indent="0">
              <a:buNone/>
              <a:defRPr sz="1350"/>
            </a:lvl3pPr>
            <a:lvl4pPr marL="1836920" indent="0">
              <a:buNone/>
              <a:defRPr sz="1200"/>
            </a:lvl4pPr>
            <a:lvl5pPr marL="2449226" indent="0">
              <a:buNone/>
              <a:defRPr sz="1200"/>
            </a:lvl5pPr>
            <a:lvl6pPr marL="3061535" indent="0">
              <a:buNone/>
              <a:defRPr sz="1200"/>
            </a:lvl6pPr>
            <a:lvl7pPr marL="3673841" indent="0">
              <a:buNone/>
              <a:defRPr sz="1200"/>
            </a:lvl7pPr>
            <a:lvl8pPr marL="4286146" indent="0">
              <a:buNone/>
              <a:defRPr sz="1200"/>
            </a:lvl8pPr>
            <a:lvl9pPr marL="489845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7200903"/>
            <a:ext cx="8229600" cy="850107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919163"/>
            <a:ext cx="8229600" cy="6172200"/>
          </a:xfrm>
        </p:spPr>
        <p:txBody>
          <a:bodyPr/>
          <a:lstStyle>
            <a:lvl1pPr marL="0" indent="0">
              <a:buNone/>
              <a:defRPr sz="4275"/>
            </a:lvl1pPr>
            <a:lvl2pPr marL="612306" indent="0">
              <a:buNone/>
              <a:defRPr sz="3750"/>
            </a:lvl2pPr>
            <a:lvl3pPr marL="1224614" indent="0">
              <a:buNone/>
              <a:defRPr sz="3225"/>
            </a:lvl3pPr>
            <a:lvl4pPr marL="1836920" indent="0">
              <a:buNone/>
              <a:defRPr sz="2700"/>
            </a:lvl4pPr>
            <a:lvl5pPr marL="2449226" indent="0">
              <a:buNone/>
              <a:defRPr sz="2700"/>
            </a:lvl5pPr>
            <a:lvl6pPr marL="3061535" indent="0">
              <a:buNone/>
              <a:defRPr sz="2700"/>
            </a:lvl6pPr>
            <a:lvl7pPr marL="3673841" indent="0">
              <a:buNone/>
              <a:defRPr sz="2700"/>
            </a:lvl7pPr>
            <a:lvl8pPr marL="4286146" indent="0">
              <a:buNone/>
              <a:defRPr sz="2700"/>
            </a:lvl8pPr>
            <a:lvl9pPr marL="4898455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8051010"/>
            <a:ext cx="8229600" cy="1207293"/>
          </a:xfrm>
        </p:spPr>
        <p:txBody>
          <a:bodyPr/>
          <a:lstStyle>
            <a:lvl1pPr marL="0" indent="0">
              <a:buNone/>
              <a:defRPr sz="1875"/>
            </a:lvl1pPr>
            <a:lvl2pPr marL="612306" indent="0">
              <a:buNone/>
              <a:defRPr sz="1575"/>
            </a:lvl2pPr>
            <a:lvl3pPr marL="1224614" indent="0">
              <a:buNone/>
              <a:defRPr sz="1350"/>
            </a:lvl3pPr>
            <a:lvl4pPr marL="1836920" indent="0">
              <a:buNone/>
              <a:defRPr sz="1200"/>
            </a:lvl4pPr>
            <a:lvl5pPr marL="2449226" indent="0">
              <a:buNone/>
              <a:defRPr sz="1200"/>
            </a:lvl5pPr>
            <a:lvl6pPr marL="3061535" indent="0">
              <a:buNone/>
              <a:defRPr sz="1200"/>
            </a:lvl6pPr>
            <a:lvl7pPr marL="3673841" indent="0">
              <a:buNone/>
              <a:defRPr sz="1200"/>
            </a:lvl7pPr>
            <a:lvl8pPr marL="4286146" indent="0">
              <a:buNone/>
              <a:defRPr sz="1200"/>
            </a:lvl8pPr>
            <a:lvl9pPr marL="489845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72726" y="2400307"/>
            <a:ext cx="1971675" cy="4691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7701" y="2400307"/>
            <a:ext cx="5686425" cy="4691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0" y="2400300"/>
            <a:ext cx="78867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7700" y="4457700"/>
            <a:ext cx="7886700" cy="12025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0" y="5888835"/>
            <a:ext cx="7886700" cy="12025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0" y="2400300"/>
            <a:ext cx="78867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7700" y="4457707"/>
            <a:ext cx="3829050" cy="263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5350" y="4457707"/>
            <a:ext cx="3829050" cy="263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0" y="2400300"/>
            <a:ext cx="78867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57700" y="4457707"/>
            <a:ext cx="3829050" cy="263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15350" y="4457707"/>
            <a:ext cx="3829050" cy="263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195643"/>
            <a:ext cx="116586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829300"/>
            <a:ext cx="96012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612301" indent="0" algn="ctr">
              <a:buNone/>
              <a:defRPr/>
            </a:lvl2pPr>
            <a:lvl3pPr marL="1224605" indent="0" algn="ctr">
              <a:buNone/>
              <a:defRPr/>
            </a:lvl3pPr>
            <a:lvl4pPr marL="1836905" indent="0" algn="ctr">
              <a:buNone/>
              <a:defRPr/>
            </a:lvl4pPr>
            <a:lvl5pPr marL="2449208" indent="0" algn="ctr">
              <a:buNone/>
              <a:defRPr/>
            </a:lvl5pPr>
            <a:lvl6pPr marL="3061511" indent="0" algn="ctr">
              <a:buNone/>
              <a:defRPr/>
            </a:lvl6pPr>
            <a:lvl7pPr marL="3673811" indent="0" algn="ctr">
              <a:buNone/>
              <a:defRPr/>
            </a:lvl7pPr>
            <a:lvl8pPr marL="4286111" indent="0" algn="ctr">
              <a:buNone/>
              <a:defRPr/>
            </a:lvl8pPr>
            <a:lvl9pPr marL="489841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497-3472-4E47-B492-694F4F3C9638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0D3-B274-4A28-9BFB-743697087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93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6610358"/>
            <a:ext cx="11658600" cy="2043113"/>
          </a:xfrm>
        </p:spPr>
        <p:txBody>
          <a:bodyPr/>
          <a:lstStyle>
            <a:lvl1pPr algn="l">
              <a:defRPr sz="532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4360078"/>
            <a:ext cx="11658600" cy="2250281"/>
          </a:xfrm>
        </p:spPr>
        <p:txBody>
          <a:bodyPr anchor="b"/>
          <a:lstStyle>
            <a:lvl1pPr marL="0" indent="0">
              <a:buNone/>
              <a:defRPr sz="2700"/>
            </a:lvl1pPr>
            <a:lvl2pPr marL="612301" indent="0">
              <a:buNone/>
              <a:defRPr sz="2400"/>
            </a:lvl2pPr>
            <a:lvl3pPr marL="1224605" indent="0">
              <a:buNone/>
              <a:defRPr sz="2175"/>
            </a:lvl3pPr>
            <a:lvl4pPr marL="1836905" indent="0">
              <a:buNone/>
              <a:defRPr sz="1875"/>
            </a:lvl4pPr>
            <a:lvl5pPr marL="2449208" indent="0">
              <a:buNone/>
              <a:defRPr sz="1875"/>
            </a:lvl5pPr>
            <a:lvl6pPr marL="3061511" indent="0">
              <a:buNone/>
              <a:defRPr sz="1875"/>
            </a:lvl6pPr>
            <a:lvl7pPr marL="3673811" indent="0">
              <a:buNone/>
              <a:defRPr sz="1875"/>
            </a:lvl7pPr>
            <a:lvl8pPr marL="4286111" indent="0">
              <a:buNone/>
              <a:defRPr sz="1875"/>
            </a:lvl8pPr>
            <a:lvl9pPr marL="4898416" indent="0">
              <a:buNone/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4457707"/>
            <a:ext cx="3771900" cy="2633663"/>
          </a:xfrm>
        </p:spPr>
        <p:txBody>
          <a:bodyPr/>
          <a:lstStyle>
            <a:lvl1pPr>
              <a:defRPr sz="3750"/>
            </a:lvl1pPr>
            <a:lvl2pPr>
              <a:defRPr sz="3225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0" y="4457707"/>
            <a:ext cx="3771900" cy="2633663"/>
          </a:xfrm>
        </p:spPr>
        <p:txBody>
          <a:bodyPr/>
          <a:lstStyle>
            <a:lvl1pPr>
              <a:defRPr sz="3750"/>
            </a:lvl1pPr>
            <a:lvl2pPr>
              <a:defRPr sz="3225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02674"/>
            <a:ext cx="6060282" cy="959643"/>
          </a:xfrm>
        </p:spPr>
        <p:txBody>
          <a:bodyPr anchor="b"/>
          <a:lstStyle>
            <a:lvl1pPr marL="0" indent="0">
              <a:buNone/>
              <a:defRPr sz="3225" b="1"/>
            </a:lvl1pPr>
            <a:lvl2pPr marL="612301" indent="0">
              <a:buNone/>
              <a:defRPr sz="2700" b="1"/>
            </a:lvl2pPr>
            <a:lvl3pPr marL="1224605" indent="0">
              <a:buNone/>
              <a:defRPr sz="2400" b="1"/>
            </a:lvl3pPr>
            <a:lvl4pPr marL="1836905" indent="0">
              <a:buNone/>
              <a:defRPr sz="2175" b="1"/>
            </a:lvl4pPr>
            <a:lvl5pPr marL="2449208" indent="0">
              <a:buNone/>
              <a:defRPr sz="2175" b="1"/>
            </a:lvl5pPr>
            <a:lvl6pPr marL="3061511" indent="0">
              <a:buNone/>
              <a:defRPr sz="2175" b="1"/>
            </a:lvl6pPr>
            <a:lvl7pPr marL="3673811" indent="0">
              <a:buNone/>
              <a:defRPr sz="2175" b="1"/>
            </a:lvl7pPr>
            <a:lvl8pPr marL="4286111" indent="0">
              <a:buNone/>
              <a:defRPr sz="2175" b="1"/>
            </a:lvl8pPr>
            <a:lvl9pPr marL="4898416" indent="0">
              <a:buNone/>
              <a:defRPr sz="21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262313"/>
            <a:ext cx="6060282" cy="5926932"/>
          </a:xfrm>
        </p:spPr>
        <p:txBody>
          <a:bodyPr/>
          <a:lstStyle>
            <a:lvl1pPr>
              <a:defRPr sz="3225"/>
            </a:lvl1pPr>
            <a:lvl2pPr>
              <a:defRPr sz="2700"/>
            </a:lvl2pPr>
            <a:lvl3pPr>
              <a:defRPr sz="240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4" y="2302674"/>
            <a:ext cx="6062663" cy="959643"/>
          </a:xfrm>
        </p:spPr>
        <p:txBody>
          <a:bodyPr anchor="b"/>
          <a:lstStyle>
            <a:lvl1pPr marL="0" indent="0">
              <a:buNone/>
              <a:defRPr sz="3225" b="1"/>
            </a:lvl1pPr>
            <a:lvl2pPr marL="612301" indent="0">
              <a:buNone/>
              <a:defRPr sz="2700" b="1"/>
            </a:lvl2pPr>
            <a:lvl3pPr marL="1224605" indent="0">
              <a:buNone/>
              <a:defRPr sz="2400" b="1"/>
            </a:lvl3pPr>
            <a:lvl4pPr marL="1836905" indent="0">
              <a:buNone/>
              <a:defRPr sz="2175" b="1"/>
            </a:lvl4pPr>
            <a:lvl5pPr marL="2449208" indent="0">
              <a:buNone/>
              <a:defRPr sz="2175" b="1"/>
            </a:lvl5pPr>
            <a:lvl6pPr marL="3061511" indent="0">
              <a:buNone/>
              <a:defRPr sz="2175" b="1"/>
            </a:lvl6pPr>
            <a:lvl7pPr marL="3673811" indent="0">
              <a:buNone/>
              <a:defRPr sz="2175" b="1"/>
            </a:lvl7pPr>
            <a:lvl8pPr marL="4286111" indent="0">
              <a:buNone/>
              <a:defRPr sz="2175" b="1"/>
            </a:lvl8pPr>
            <a:lvl9pPr marL="4898416" indent="0">
              <a:buNone/>
              <a:defRPr sz="21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4" y="3262313"/>
            <a:ext cx="6062663" cy="5926932"/>
          </a:xfrm>
        </p:spPr>
        <p:txBody>
          <a:bodyPr/>
          <a:lstStyle>
            <a:lvl1pPr>
              <a:defRPr sz="3225"/>
            </a:lvl1pPr>
            <a:lvl2pPr>
              <a:defRPr sz="2700"/>
            </a:lvl2pPr>
            <a:lvl3pPr>
              <a:defRPr sz="240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409578"/>
            <a:ext cx="4512470" cy="174307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6" y="409580"/>
            <a:ext cx="7667625" cy="8779670"/>
          </a:xfrm>
        </p:spPr>
        <p:txBody>
          <a:bodyPr/>
          <a:lstStyle>
            <a:lvl1pPr>
              <a:defRPr sz="4275"/>
            </a:lvl1pPr>
            <a:lvl2pPr>
              <a:defRPr sz="3750"/>
            </a:lvl2pPr>
            <a:lvl3pPr>
              <a:defRPr sz="3225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6" y="2152656"/>
            <a:ext cx="4512470" cy="7036595"/>
          </a:xfrm>
        </p:spPr>
        <p:txBody>
          <a:bodyPr/>
          <a:lstStyle>
            <a:lvl1pPr marL="0" indent="0">
              <a:buNone/>
              <a:defRPr sz="1875"/>
            </a:lvl1pPr>
            <a:lvl2pPr marL="612301" indent="0">
              <a:buNone/>
              <a:defRPr sz="1575"/>
            </a:lvl2pPr>
            <a:lvl3pPr marL="1224605" indent="0">
              <a:buNone/>
              <a:defRPr sz="1350"/>
            </a:lvl3pPr>
            <a:lvl4pPr marL="1836905" indent="0">
              <a:buNone/>
              <a:defRPr sz="1200"/>
            </a:lvl4pPr>
            <a:lvl5pPr marL="2449208" indent="0">
              <a:buNone/>
              <a:defRPr sz="1200"/>
            </a:lvl5pPr>
            <a:lvl6pPr marL="3061511" indent="0">
              <a:buNone/>
              <a:defRPr sz="1200"/>
            </a:lvl6pPr>
            <a:lvl7pPr marL="3673811" indent="0">
              <a:buNone/>
              <a:defRPr sz="1200"/>
            </a:lvl7pPr>
            <a:lvl8pPr marL="4286111" indent="0">
              <a:buNone/>
              <a:defRPr sz="1200"/>
            </a:lvl8pPr>
            <a:lvl9pPr marL="489841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7200903"/>
            <a:ext cx="8229600" cy="850107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919163"/>
            <a:ext cx="8229600" cy="6172200"/>
          </a:xfrm>
        </p:spPr>
        <p:txBody>
          <a:bodyPr/>
          <a:lstStyle>
            <a:lvl1pPr marL="0" indent="0">
              <a:buNone/>
              <a:defRPr sz="4275"/>
            </a:lvl1pPr>
            <a:lvl2pPr marL="612301" indent="0">
              <a:buNone/>
              <a:defRPr sz="3750"/>
            </a:lvl2pPr>
            <a:lvl3pPr marL="1224605" indent="0">
              <a:buNone/>
              <a:defRPr sz="3225"/>
            </a:lvl3pPr>
            <a:lvl4pPr marL="1836905" indent="0">
              <a:buNone/>
              <a:defRPr sz="2700"/>
            </a:lvl4pPr>
            <a:lvl5pPr marL="2449208" indent="0">
              <a:buNone/>
              <a:defRPr sz="2700"/>
            </a:lvl5pPr>
            <a:lvl6pPr marL="3061511" indent="0">
              <a:buNone/>
              <a:defRPr sz="2700"/>
            </a:lvl6pPr>
            <a:lvl7pPr marL="3673811" indent="0">
              <a:buNone/>
              <a:defRPr sz="2700"/>
            </a:lvl7pPr>
            <a:lvl8pPr marL="4286111" indent="0">
              <a:buNone/>
              <a:defRPr sz="2700"/>
            </a:lvl8pPr>
            <a:lvl9pPr marL="4898416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8051010"/>
            <a:ext cx="8229600" cy="1207293"/>
          </a:xfrm>
        </p:spPr>
        <p:txBody>
          <a:bodyPr/>
          <a:lstStyle>
            <a:lvl1pPr marL="0" indent="0">
              <a:buNone/>
              <a:defRPr sz="1875"/>
            </a:lvl1pPr>
            <a:lvl2pPr marL="612301" indent="0">
              <a:buNone/>
              <a:defRPr sz="1575"/>
            </a:lvl2pPr>
            <a:lvl3pPr marL="1224605" indent="0">
              <a:buNone/>
              <a:defRPr sz="1350"/>
            </a:lvl3pPr>
            <a:lvl4pPr marL="1836905" indent="0">
              <a:buNone/>
              <a:defRPr sz="1200"/>
            </a:lvl4pPr>
            <a:lvl5pPr marL="2449208" indent="0">
              <a:buNone/>
              <a:defRPr sz="1200"/>
            </a:lvl5pPr>
            <a:lvl6pPr marL="3061511" indent="0">
              <a:buNone/>
              <a:defRPr sz="1200"/>
            </a:lvl6pPr>
            <a:lvl7pPr marL="3673811" indent="0">
              <a:buNone/>
              <a:defRPr sz="1200"/>
            </a:lvl7pPr>
            <a:lvl8pPr marL="4286111" indent="0">
              <a:buNone/>
              <a:defRPr sz="1200"/>
            </a:lvl8pPr>
            <a:lvl9pPr marL="489841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01300" y="2400308"/>
            <a:ext cx="1943100" cy="4691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0" y="2400308"/>
            <a:ext cx="5600700" cy="4691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195644"/>
            <a:ext cx="116586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829300"/>
            <a:ext cx="96012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612296" indent="0" algn="ctr">
              <a:buNone/>
              <a:defRPr/>
            </a:lvl2pPr>
            <a:lvl3pPr marL="1224596" indent="0" algn="ctr">
              <a:buNone/>
              <a:defRPr/>
            </a:lvl3pPr>
            <a:lvl4pPr marL="1836891" indent="0" algn="ctr">
              <a:buNone/>
              <a:defRPr/>
            </a:lvl4pPr>
            <a:lvl5pPr marL="2449189" indent="0" algn="ctr">
              <a:buNone/>
              <a:defRPr/>
            </a:lvl5pPr>
            <a:lvl6pPr marL="3061487" indent="0" algn="ctr">
              <a:buNone/>
              <a:defRPr/>
            </a:lvl6pPr>
            <a:lvl7pPr marL="3673781" indent="0" algn="ctr">
              <a:buNone/>
              <a:defRPr/>
            </a:lvl7pPr>
            <a:lvl8pPr marL="4286077" indent="0" algn="ctr">
              <a:buNone/>
              <a:defRPr/>
            </a:lvl8pPr>
            <a:lvl9pPr marL="489837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Pan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497-3472-4E47-B492-694F4F3C9638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0D3-B274-4A28-9BFB-743697087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71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6610360"/>
            <a:ext cx="11658600" cy="2043113"/>
          </a:xfrm>
        </p:spPr>
        <p:txBody>
          <a:bodyPr/>
          <a:lstStyle>
            <a:lvl1pPr algn="l">
              <a:defRPr sz="532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4360079"/>
            <a:ext cx="11658600" cy="2250281"/>
          </a:xfrm>
        </p:spPr>
        <p:txBody>
          <a:bodyPr anchor="b"/>
          <a:lstStyle>
            <a:lvl1pPr marL="0" indent="0">
              <a:buNone/>
              <a:defRPr sz="2700"/>
            </a:lvl1pPr>
            <a:lvl2pPr marL="612296" indent="0">
              <a:buNone/>
              <a:defRPr sz="2400"/>
            </a:lvl2pPr>
            <a:lvl3pPr marL="1224596" indent="0">
              <a:buNone/>
              <a:defRPr sz="2175"/>
            </a:lvl3pPr>
            <a:lvl4pPr marL="1836891" indent="0">
              <a:buNone/>
              <a:defRPr sz="1875"/>
            </a:lvl4pPr>
            <a:lvl5pPr marL="2449189" indent="0">
              <a:buNone/>
              <a:defRPr sz="1875"/>
            </a:lvl5pPr>
            <a:lvl6pPr marL="3061487" indent="0">
              <a:buNone/>
              <a:defRPr sz="1875"/>
            </a:lvl6pPr>
            <a:lvl7pPr marL="3673781" indent="0">
              <a:buNone/>
              <a:defRPr sz="1875"/>
            </a:lvl7pPr>
            <a:lvl8pPr marL="4286077" indent="0">
              <a:buNone/>
              <a:defRPr sz="1875"/>
            </a:lvl8pPr>
            <a:lvl9pPr marL="4898377" indent="0">
              <a:buNone/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4457707"/>
            <a:ext cx="3771900" cy="2633663"/>
          </a:xfrm>
        </p:spPr>
        <p:txBody>
          <a:bodyPr/>
          <a:lstStyle>
            <a:lvl1pPr>
              <a:defRPr sz="3750"/>
            </a:lvl1pPr>
            <a:lvl2pPr>
              <a:defRPr sz="3225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0" y="4457707"/>
            <a:ext cx="3771900" cy="2633663"/>
          </a:xfrm>
        </p:spPr>
        <p:txBody>
          <a:bodyPr/>
          <a:lstStyle>
            <a:lvl1pPr>
              <a:defRPr sz="3750"/>
            </a:lvl1pPr>
            <a:lvl2pPr>
              <a:defRPr sz="3225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02674"/>
            <a:ext cx="6060282" cy="959643"/>
          </a:xfrm>
        </p:spPr>
        <p:txBody>
          <a:bodyPr anchor="b"/>
          <a:lstStyle>
            <a:lvl1pPr marL="0" indent="0">
              <a:buNone/>
              <a:defRPr sz="3225" b="1"/>
            </a:lvl1pPr>
            <a:lvl2pPr marL="612296" indent="0">
              <a:buNone/>
              <a:defRPr sz="2700" b="1"/>
            </a:lvl2pPr>
            <a:lvl3pPr marL="1224596" indent="0">
              <a:buNone/>
              <a:defRPr sz="2400" b="1"/>
            </a:lvl3pPr>
            <a:lvl4pPr marL="1836891" indent="0">
              <a:buNone/>
              <a:defRPr sz="2175" b="1"/>
            </a:lvl4pPr>
            <a:lvl5pPr marL="2449189" indent="0">
              <a:buNone/>
              <a:defRPr sz="2175" b="1"/>
            </a:lvl5pPr>
            <a:lvl6pPr marL="3061487" indent="0">
              <a:buNone/>
              <a:defRPr sz="2175" b="1"/>
            </a:lvl6pPr>
            <a:lvl7pPr marL="3673781" indent="0">
              <a:buNone/>
              <a:defRPr sz="2175" b="1"/>
            </a:lvl7pPr>
            <a:lvl8pPr marL="4286077" indent="0">
              <a:buNone/>
              <a:defRPr sz="2175" b="1"/>
            </a:lvl8pPr>
            <a:lvl9pPr marL="4898377" indent="0">
              <a:buNone/>
              <a:defRPr sz="21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262313"/>
            <a:ext cx="6060282" cy="5926932"/>
          </a:xfrm>
        </p:spPr>
        <p:txBody>
          <a:bodyPr/>
          <a:lstStyle>
            <a:lvl1pPr>
              <a:defRPr sz="3225"/>
            </a:lvl1pPr>
            <a:lvl2pPr>
              <a:defRPr sz="2700"/>
            </a:lvl2pPr>
            <a:lvl3pPr>
              <a:defRPr sz="240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5" y="2302674"/>
            <a:ext cx="6062663" cy="959643"/>
          </a:xfrm>
        </p:spPr>
        <p:txBody>
          <a:bodyPr anchor="b"/>
          <a:lstStyle>
            <a:lvl1pPr marL="0" indent="0">
              <a:buNone/>
              <a:defRPr sz="3225" b="1"/>
            </a:lvl1pPr>
            <a:lvl2pPr marL="612296" indent="0">
              <a:buNone/>
              <a:defRPr sz="2700" b="1"/>
            </a:lvl2pPr>
            <a:lvl3pPr marL="1224596" indent="0">
              <a:buNone/>
              <a:defRPr sz="2400" b="1"/>
            </a:lvl3pPr>
            <a:lvl4pPr marL="1836891" indent="0">
              <a:buNone/>
              <a:defRPr sz="2175" b="1"/>
            </a:lvl4pPr>
            <a:lvl5pPr marL="2449189" indent="0">
              <a:buNone/>
              <a:defRPr sz="2175" b="1"/>
            </a:lvl5pPr>
            <a:lvl6pPr marL="3061487" indent="0">
              <a:buNone/>
              <a:defRPr sz="2175" b="1"/>
            </a:lvl6pPr>
            <a:lvl7pPr marL="3673781" indent="0">
              <a:buNone/>
              <a:defRPr sz="2175" b="1"/>
            </a:lvl7pPr>
            <a:lvl8pPr marL="4286077" indent="0">
              <a:buNone/>
              <a:defRPr sz="2175" b="1"/>
            </a:lvl8pPr>
            <a:lvl9pPr marL="4898377" indent="0">
              <a:buNone/>
              <a:defRPr sz="21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5" y="3262313"/>
            <a:ext cx="6062663" cy="5926932"/>
          </a:xfrm>
        </p:spPr>
        <p:txBody>
          <a:bodyPr/>
          <a:lstStyle>
            <a:lvl1pPr>
              <a:defRPr sz="3225"/>
            </a:lvl1pPr>
            <a:lvl2pPr>
              <a:defRPr sz="2700"/>
            </a:lvl2pPr>
            <a:lvl3pPr>
              <a:defRPr sz="240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409578"/>
            <a:ext cx="4512470" cy="174307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6" y="409582"/>
            <a:ext cx="7667625" cy="8779670"/>
          </a:xfrm>
        </p:spPr>
        <p:txBody>
          <a:bodyPr/>
          <a:lstStyle>
            <a:lvl1pPr>
              <a:defRPr sz="4275"/>
            </a:lvl1pPr>
            <a:lvl2pPr>
              <a:defRPr sz="3750"/>
            </a:lvl2pPr>
            <a:lvl3pPr>
              <a:defRPr sz="3225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7" y="2152656"/>
            <a:ext cx="4512470" cy="7036595"/>
          </a:xfrm>
        </p:spPr>
        <p:txBody>
          <a:bodyPr/>
          <a:lstStyle>
            <a:lvl1pPr marL="0" indent="0">
              <a:buNone/>
              <a:defRPr sz="1875"/>
            </a:lvl1pPr>
            <a:lvl2pPr marL="612296" indent="0">
              <a:buNone/>
              <a:defRPr sz="1575"/>
            </a:lvl2pPr>
            <a:lvl3pPr marL="1224596" indent="0">
              <a:buNone/>
              <a:defRPr sz="1350"/>
            </a:lvl3pPr>
            <a:lvl4pPr marL="1836891" indent="0">
              <a:buNone/>
              <a:defRPr sz="1200"/>
            </a:lvl4pPr>
            <a:lvl5pPr marL="2449189" indent="0">
              <a:buNone/>
              <a:defRPr sz="1200"/>
            </a:lvl5pPr>
            <a:lvl6pPr marL="3061487" indent="0">
              <a:buNone/>
              <a:defRPr sz="1200"/>
            </a:lvl6pPr>
            <a:lvl7pPr marL="3673781" indent="0">
              <a:buNone/>
              <a:defRPr sz="1200"/>
            </a:lvl7pPr>
            <a:lvl8pPr marL="4286077" indent="0">
              <a:buNone/>
              <a:defRPr sz="1200"/>
            </a:lvl8pPr>
            <a:lvl9pPr marL="489837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7200903"/>
            <a:ext cx="8229600" cy="850107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919163"/>
            <a:ext cx="8229600" cy="6172200"/>
          </a:xfrm>
        </p:spPr>
        <p:txBody>
          <a:bodyPr/>
          <a:lstStyle>
            <a:lvl1pPr marL="0" indent="0">
              <a:buNone/>
              <a:defRPr sz="4275"/>
            </a:lvl1pPr>
            <a:lvl2pPr marL="612296" indent="0">
              <a:buNone/>
              <a:defRPr sz="3750"/>
            </a:lvl2pPr>
            <a:lvl3pPr marL="1224596" indent="0">
              <a:buNone/>
              <a:defRPr sz="3225"/>
            </a:lvl3pPr>
            <a:lvl4pPr marL="1836891" indent="0">
              <a:buNone/>
              <a:defRPr sz="2700"/>
            </a:lvl4pPr>
            <a:lvl5pPr marL="2449189" indent="0">
              <a:buNone/>
              <a:defRPr sz="2700"/>
            </a:lvl5pPr>
            <a:lvl6pPr marL="3061487" indent="0">
              <a:buNone/>
              <a:defRPr sz="2700"/>
            </a:lvl6pPr>
            <a:lvl7pPr marL="3673781" indent="0">
              <a:buNone/>
              <a:defRPr sz="2700"/>
            </a:lvl7pPr>
            <a:lvl8pPr marL="4286077" indent="0">
              <a:buNone/>
              <a:defRPr sz="2700"/>
            </a:lvl8pPr>
            <a:lvl9pPr marL="4898377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8051010"/>
            <a:ext cx="8229600" cy="1207293"/>
          </a:xfrm>
        </p:spPr>
        <p:txBody>
          <a:bodyPr/>
          <a:lstStyle>
            <a:lvl1pPr marL="0" indent="0">
              <a:buNone/>
              <a:defRPr sz="1875"/>
            </a:lvl1pPr>
            <a:lvl2pPr marL="612296" indent="0">
              <a:buNone/>
              <a:defRPr sz="1575"/>
            </a:lvl2pPr>
            <a:lvl3pPr marL="1224596" indent="0">
              <a:buNone/>
              <a:defRPr sz="1350"/>
            </a:lvl3pPr>
            <a:lvl4pPr marL="1836891" indent="0">
              <a:buNone/>
              <a:defRPr sz="1200"/>
            </a:lvl4pPr>
            <a:lvl5pPr marL="2449189" indent="0">
              <a:buNone/>
              <a:defRPr sz="1200"/>
            </a:lvl5pPr>
            <a:lvl6pPr marL="3061487" indent="0">
              <a:buNone/>
              <a:defRPr sz="1200"/>
            </a:lvl6pPr>
            <a:lvl7pPr marL="3673781" indent="0">
              <a:buNone/>
              <a:defRPr sz="1200"/>
            </a:lvl7pPr>
            <a:lvl8pPr marL="4286077" indent="0">
              <a:buNone/>
              <a:defRPr sz="1200"/>
            </a:lvl8pPr>
            <a:lvl9pPr marL="489837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01300" y="2400310"/>
            <a:ext cx="1943100" cy="4691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0" y="2400310"/>
            <a:ext cx="5600700" cy="4691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105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9534532"/>
            <a:ext cx="3200400" cy="547688"/>
          </a:xfrm>
          <a:prstGeom prst="rect">
            <a:avLst/>
          </a:prstGeom>
        </p:spPr>
        <p:txBody>
          <a:bodyPr/>
          <a:lstStyle/>
          <a:p>
            <a:fld id="{8590F3F6-787D-4943-A43D-B6FE830E55C5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58500" y="9534532"/>
            <a:ext cx="21717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9534532"/>
            <a:ext cx="3200400" cy="547688"/>
          </a:xfrm>
          <a:prstGeom prst="rect">
            <a:avLst/>
          </a:prstGeom>
        </p:spPr>
        <p:txBody>
          <a:bodyPr/>
          <a:lstStyle/>
          <a:p>
            <a:fld id="{2D55129F-B11D-6B48-9C7A-292195298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1517031"/>
            <a:ext cx="12344400" cy="1105074"/>
          </a:xfrm>
          <a:prstGeom prst="rect">
            <a:avLst/>
          </a:prstGeom>
        </p:spPr>
        <p:txBody>
          <a:bodyPr vert="horz" lIns="122458" tIns="61232" rIns="122458" bIns="6123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CB0202"/>
                </a:solidFill>
                <a:latin typeface="Eurostile"/>
                <a:ea typeface="+mj-ea"/>
                <a:cs typeface="Eurostile"/>
              </a:defRPr>
            </a:lvl1pPr>
          </a:lstStyle>
          <a:p>
            <a:endParaRPr lang="en-US" sz="3750" b="0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0" y="1516859"/>
            <a:ext cx="12344400" cy="883443"/>
          </a:xfrm>
        </p:spPr>
        <p:txBody>
          <a:bodyPr/>
          <a:lstStyle>
            <a:lvl1pPr marL="0" indent="0" algn="ctr">
              <a:buNone/>
              <a:defRPr sz="3225">
                <a:latin typeface="Eurostile"/>
                <a:cs typeface="Eurostile"/>
              </a:defRPr>
            </a:lvl1pPr>
            <a:lvl3pPr marL="688835" indent="0">
              <a:buNone/>
              <a:defRPr/>
            </a:lvl3pPr>
          </a:lstStyle>
          <a:p>
            <a:r>
              <a:rPr lang="en-US" sz="3750" b="0" dirty="0" smtClean="0">
                <a:solidFill>
                  <a:srgbClr val="7F7F7F"/>
                </a:solidFill>
                <a:latin typeface="Verdana"/>
                <a:cs typeface="Verdana"/>
              </a:rPr>
              <a:t>Click to edit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3409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195646"/>
            <a:ext cx="116586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829300"/>
            <a:ext cx="96012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612291" indent="0" algn="ctr">
              <a:buNone/>
              <a:defRPr/>
            </a:lvl2pPr>
            <a:lvl3pPr marL="1224587" indent="0" algn="ctr">
              <a:buNone/>
              <a:defRPr/>
            </a:lvl3pPr>
            <a:lvl4pPr marL="1836876" indent="0" algn="ctr">
              <a:buNone/>
              <a:defRPr/>
            </a:lvl4pPr>
            <a:lvl5pPr marL="2449170" indent="0" algn="ctr">
              <a:buNone/>
              <a:defRPr/>
            </a:lvl5pPr>
            <a:lvl6pPr marL="3061462" indent="0" algn="ctr">
              <a:buNone/>
              <a:defRPr/>
            </a:lvl6pPr>
            <a:lvl7pPr marL="3673752" indent="0" algn="ctr">
              <a:buNone/>
              <a:defRPr/>
            </a:lvl7pPr>
            <a:lvl8pPr marL="4286043" indent="0" algn="ctr">
              <a:buNone/>
              <a:defRPr/>
            </a:lvl8pPr>
            <a:lvl9pPr marL="489833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6610360"/>
            <a:ext cx="11658600" cy="2043113"/>
          </a:xfrm>
        </p:spPr>
        <p:txBody>
          <a:bodyPr/>
          <a:lstStyle>
            <a:lvl1pPr algn="l">
              <a:defRPr sz="532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4360079"/>
            <a:ext cx="11658600" cy="2250281"/>
          </a:xfrm>
        </p:spPr>
        <p:txBody>
          <a:bodyPr anchor="b"/>
          <a:lstStyle>
            <a:lvl1pPr marL="0" indent="0">
              <a:buNone/>
              <a:defRPr sz="2700"/>
            </a:lvl1pPr>
            <a:lvl2pPr marL="612291" indent="0">
              <a:buNone/>
              <a:defRPr sz="2400"/>
            </a:lvl2pPr>
            <a:lvl3pPr marL="1224587" indent="0">
              <a:buNone/>
              <a:defRPr sz="2175"/>
            </a:lvl3pPr>
            <a:lvl4pPr marL="1836876" indent="0">
              <a:buNone/>
              <a:defRPr sz="1875"/>
            </a:lvl4pPr>
            <a:lvl5pPr marL="2449170" indent="0">
              <a:buNone/>
              <a:defRPr sz="1875"/>
            </a:lvl5pPr>
            <a:lvl6pPr marL="3061462" indent="0">
              <a:buNone/>
              <a:defRPr sz="1875"/>
            </a:lvl6pPr>
            <a:lvl7pPr marL="3673752" indent="0">
              <a:buNone/>
              <a:defRPr sz="1875"/>
            </a:lvl7pPr>
            <a:lvl8pPr marL="4286043" indent="0">
              <a:buNone/>
              <a:defRPr sz="1875"/>
            </a:lvl8pPr>
            <a:lvl9pPr marL="4898338" indent="0">
              <a:buNone/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7700" y="4457711"/>
            <a:ext cx="3829050" cy="2633663"/>
          </a:xfrm>
        </p:spPr>
        <p:txBody>
          <a:bodyPr/>
          <a:lstStyle>
            <a:lvl1pPr>
              <a:defRPr sz="3750"/>
            </a:lvl1pPr>
            <a:lvl2pPr>
              <a:defRPr sz="3225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15350" y="4457711"/>
            <a:ext cx="3829050" cy="2633663"/>
          </a:xfrm>
        </p:spPr>
        <p:txBody>
          <a:bodyPr/>
          <a:lstStyle>
            <a:lvl1pPr>
              <a:defRPr sz="3750"/>
            </a:lvl1pPr>
            <a:lvl2pPr>
              <a:defRPr sz="3225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02674"/>
            <a:ext cx="6060282" cy="959643"/>
          </a:xfrm>
        </p:spPr>
        <p:txBody>
          <a:bodyPr anchor="b"/>
          <a:lstStyle>
            <a:lvl1pPr marL="0" indent="0">
              <a:buNone/>
              <a:defRPr sz="3225" b="1"/>
            </a:lvl1pPr>
            <a:lvl2pPr marL="612291" indent="0">
              <a:buNone/>
              <a:defRPr sz="2700" b="1"/>
            </a:lvl2pPr>
            <a:lvl3pPr marL="1224587" indent="0">
              <a:buNone/>
              <a:defRPr sz="2400" b="1"/>
            </a:lvl3pPr>
            <a:lvl4pPr marL="1836876" indent="0">
              <a:buNone/>
              <a:defRPr sz="2175" b="1"/>
            </a:lvl4pPr>
            <a:lvl5pPr marL="2449170" indent="0">
              <a:buNone/>
              <a:defRPr sz="2175" b="1"/>
            </a:lvl5pPr>
            <a:lvl6pPr marL="3061462" indent="0">
              <a:buNone/>
              <a:defRPr sz="2175" b="1"/>
            </a:lvl6pPr>
            <a:lvl7pPr marL="3673752" indent="0">
              <a:buNone/>
              <a:defRPr sz="2175" b="1"/>
            </a:lvl7pPr>
            <a:lvl8pPr marL="4286043" indent="0">
              <a:buNone/>
              <a:defRPr sz="2175" b="1"/>
            </a:lvl8pPr>
            <a:lvl9pPr marL="4898338" indent="0">
              <a:buNone/>
              <a:defRPr sz="21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262313"/>
            <a:ext cx="6060282" cy="5926932"/>
          </a:xfrm>
        </p:spPr>
        <p:txBody>
          <a:bodyPr/>
          <a:lstStyle>
            <a:lvl1pPr>
              <a:defRPr sz="3225"/>
            </a:lvl1pPr>
            <a:lvl2pPr>
              <a:defRPr sz="2700"/>
            </a:lvl2pPr>
            <a:lvl3pPr>
              <a:defRPr sz="240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7" y="2302674"/>
            <a:ext cx="6062663" cy="959643"/>
          </a:xfrm>
        </p:spPr>
        <p:txBody>
          <a:bodyPr anchor="b"/>
          <a:lstStyle>
            <a:lvl1pPr marL="0" indent="0">
              <a:buNone/>
              <a:defRPr sz="3225" b="1"/>
            </a:lvl1pPr>
            <a:lvl2pPr marL="612291" indent="0">
              <a:buNone/>
              <a:defRPr sz="2700" b="1"/>
            </a:lvl2pPr>
            <a:lvl3pPr marL="1224587" indent="0">
              <a:buNone/>
              <a:defRPr sz="2400" b="1"/>
            </a:lvl3pPr>
            <a:lvl4pPr marL="1836876" indent="0">
              <a:buNone/>
              <a:defRPr sz="2175" b="1"/>
            </a:lvl4pPr>
            <a:lvl5pPr marL="2449170" indent="0">
              <a:buNone/>
              <a:defRPr sz="2175" b="1"/>
            </a:lvl5pPr>
            <a:lvl6pPr marL="3061462" indent="0">
              <a:buNone/>
              <a:defRPr sz="2175" b="1"/>
            </a:lvl6pPr>
            <a:lvl7pPr marL="3673752" indent="0">
              <a:buNone/>
              <a:defRPr sz="2175" b="1"/>
            </a:lvl7pPr>
            <a:lvl8pPr marL="4286043" indent="0">
              <a:buNone/>
              <a:defRPr sz="2175" b="1"/>
            </a:lvl8pPr>
            <a:lvl9pPr marL="4898338" indent="0">
              <a:buNone/>
              <a:defRPr sz="21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7" y="3262313"/>
            <a:ext cx="6062663" cy="5926932"/>
          </a:xfrm>
        </p:spPr>
        <p:txBody>
          <a:bodyPr/>
          <a:lstStyle>
            <a:lvl1pPr>
              <a:defRPr sz="3225"/>
            </a:lvl1pPr>
            <a:lvl2pPr>
              <a:defRPr sz="2700"/>
            </a:lvl2pPr>
            <a:lvl3pPr>
              <a:defRPr sz="240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409578"/>
            <a:ext cx="4512470" cy="174307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6" y="409583"/>
            <a:ext cx="7667625" cy="8779670"/>
          </a:xfrm>
        </p:spPr>
        <p:txBody>
          <a:bodyPr/>
          <a:lstStyle>
            <a:lvl1pPr>
              <a:defRPr sz="4275"/>
            </a:lvl1pPr>
            <a:lvl2pPr>
              <a:defRPr sz="3750"/>
            </a:lvl2pPr>
            <a:lvl3pPr>
              <a:defRPr sz="3225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9" y="2152656"/>
            <a:ext cx="4512470" cy="7036595"/>
          </a:xfrm>
        </p:spPr>
        <p:txBody>
          <a:bodyPr/>
          <a:lstStyle>
            <a:lvl1pPr marL="0" indent="0">
              <a:buNone/>
              <a:defRPr sz="1875"/>
            </a:lvl1pPr>
            <a:lvl2pPr marL="612291" indent="0">
              <a:buNone/>
              <a:defRPr sz="1575"/>
            </a:lvl2pPr>
            <a:lvl3pPr marL="1224587" indent="0">
              <a:buNone/>
              <a:defRPr sz="1350"/>
            </a:lvl3pPr>
            <a:lvl4pPr marL="1836876" indent="0">
              <a:buNone/>
              <a:defRPr sz="1200"/>
            </a:lvl4pPr>
            <a:lvl5pPr marL="2449170" indent="0">
              <a:buNone/>
              <a:defRPr sz="1200"/>
            </a:lvl5pPr>
            <a:lvl6pPr marL="3061462" indent="0">
              <a:buNone/>
              <a:defRPr sz="1200"/>
            </a:lvl6pPr>
            <a:lvl7pPr marL="3673752" indent="0">
              <a:buNone/>
              <a:defRPr sz="1200"/>
            </a:lvl7pPr>
            <a:lvl8pPr marL="4286043" indent="0">
              <a:buNone/>
              <a:defRPr sz="1200"/>
            </a:lvl8pPr>
            <a:lvl9pPr marL="489833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7200903"/>
            <a:ext cx="8229600" cy="850107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919163"/>
            <a:ext cx="8229600" cy="6172200"/>
          </a:xfrm>
        </p:spPr>
        <p:txBody>
          <a:bodyPr/>
          <a:lstStyle>
            <a:lvl1pPr marL="0" indent="0">
              <a:buNone/>
              <a:defRPr sz="4275"/>
            </a:lvl1pPr>
            <a:lvl2pPr marL="612291" indent="0">
              <a:buNone/>
              <a:defRPr sz="3750"/>
            </a:lvl2pPr>
            <a:lvl3pPr marL="1224587" indent="0">
              <a:buNone/>
              <a:defRPr sz="3225"/>
            </a:lvl3pPr>
            <a:lvl4pPr marL="1836876" indent="0">
              <a:buNone/>
              <a:defRPr sz="2700"/>
            </a:lvl4pPr>
            <a:lvl5pPr marL="2449170" indent="0">
              <a:buNone/>
              <a:defRPr sz="2700"/>
            </a:lvl5pPr>
            <a:lvl6pPr marL="3061462" indent="0">
              <a:buNone/>
              <a:defRPr sz="2700"/>
            </a:lvl6pPr>
            <a:lvl7pPr marL="3673752" indent="0">
              <a:buNone/>
              <a:defRPr sz="2700"/>
            </a:lvl7pPr>
            <a:lvl8pPr marL="4286043" indent="0">
              <a:buNone/>
              <a:defRPr sz="2700"/>
            </a:lvl8pPr>
            <a:lvl9pPr marL="4898338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8051010"/>
            <a:ext cx="8229600" cy="1207293"/>
          </a:xfrm>
        </p:spPr>
        <p:txBody>
          <a:bodyPr/>
          <a:lstStyle>
            <a:lvl1pPr marL="0" indent="0">
              <a:buNone/>
              <a:defRPr sz="1875"/>
            </a:lvl1pPr>
            <a:lvl2pPr marL="612291" indent="0">
              <a:buNone/>
              <a:defRPr sz="1575"/>
            </a:lvl2pPr>
            <a:lvl3pPr marL="1224587" indent="0">
              <a:buNone/>
              <a:defRPr sz="1350"/>
            </a:lvl3pPr>
            <a:lvl4pPr marL="1836876" indent="0">
              <a:buNone/>
              <a:defRPr sz="1200"/>
            </a:lvl4pPr>
            <a:lvl5pPr marL="2449170" indent="0">
              <a:buNone/>
              <a:defRPr sz="1200"/>
            </a:lvl5pPr>
            <a:lvl6pPr marL="3061462" indent="0">
              <a:buNone/>
              <a:defRPr sz="1200"/>
            </a:lvl6pPr>
            <a:lvl7pPr marL="3673752" indent="0">
              <a:buNone/>
              <a:defRPr sz="1200"/>
            </a:lvl7pPr>
            <a:lvl8pPr marL="4286043" indent="0">
              <a:buNone/>
              <a:defRPr sz="1200"/>
            </a:lvl8pPr>
            <a:lvl9pPr marL="489833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105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9534532"/>
            <a:ext cx="3200400" cy="547688"/>
          </a:xfrm>
          <a:prstGeom prst="rect">
            <a:avLst/>
          </a:prstGeom>
        </p:spPr>
        <p:txBody>
          <a:bodyPr/>
          <a:lstStyle/>
          <a:p>
            <a:fld id="{8590F3F6-787D-4943-A43D-B6FE830E55C5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58500" y="9534532"/>
            <a:ext cx="21717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9534532"/>
            <a:ext cx="3200400" cy="547688"/>
          </a:xfrm>
          <a:prstGeom prst="rect">
            <a:avLst/>
          </a:prstGeom>
        </p:spPr>
        <p:txBody>
          <a:bodyPr/>
          <a:lstStyle/>
          <a:p>
            <a:fld id="{2D55129F-B11D-6B48-9C7A-292195298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1517031"/>
            <a:ext cx="12344400" cy="1105074"/>
          </a:xfrm>
          <a:prstGeom prst="rect">
            <a:avLst/>
          </a:prstGeom>
        </p:spPr>
        <p:txBody>
          <a:bodyPr vert="horz" lIns="122458" tIns="61232" rIns="122458" bIns="6123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CB0202"/>
                </a:solidFill>
                <a:latin typeface="Eurostile"/>
                <a:ea typeface="+mj-ea"/>
                <a:cs typeface="Eurostile"/>
              </a:defRPr>
            </a:lvl1pPr>
          </a:lstStyle>
          <a:p>
            <a:endParaRPr lang="en-US" sz="3750" b="0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0" y="1516859"/>
            <a:ext cx="12344400" cy="883443"/>
          </a:xfrm>
        </p:spPr>
        <p:txBody>
          <a:bodyPr/>
          <a:lstStyle>
            <a:lvl1pPr marL="0" indent="0" algn="ctr">
              <a:buNone/>
              <a:defRPr sz="3225">
                <a:latin typeface="Eurostile"/>
                <a:cs typeface="Eurostile"/>
              </a:defRPr>
            </a:lvl1pPr>
            <a:lvl3pPr marL="688835" indent="0">
              <a:buNone/>
              <a:defRPr/>
            </a:lvl3pPr>
          </a:lstStyle>
          <a:p>
            <a:r>
              <a:rPr lang="en-US" sz="3750" b="0" dirty="0" smtClean="0">
                <a:solidFill>
                  <a:srgbClr val="7F7F7F"/>
                </a:solidFill>
                <a:latin typeface="Verdana"/>
                <a:cs typeface="Verdana"/>
              </a:rPr>
              <a:t>Click to edit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34099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72726" y="2400311"/>
            <a:ext cx="1971675" cy="4691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7701" y="2400311"/>
            <a:ext cx="5686425" cy="4691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195638"/>
            <a:ext cx="116586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829300"/>
            <a:ext cx="96012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685800" indent="0" algn="ctr">
              <a:buNone/>
              <a:defRPr/>
            </a:lvl2pPr>
            <a:lvl3pPr marL="1371600" indent="0" algn="ctr">
              <a:buNone/>
              <a:defRPr/>
            </a:lvl3pPr>
            <a:lvl4pPr marL="2057400" indent="0" algn="ctr">
              <a:buNone/>
              <a:defRPr/>
            </a:lvl4pPr>
            <a:lvl5pPr marL="2743200" indent="0" algn="ctr">
              <a:buNone/>
              <a:defRPr/>
            </a:lvl5pPr>
            <a:lvl6pPr marL="3429000" indent="0" algn="ctr">
              <a:buNone/>
              <a:defRPr/>
            </a:lvl6pPr>
            <a:lvl7pPr marL="4114800" indent="0" algn="ctr">
              <a:buNone/>
              <a:defRPr/>
            </a:lvl7pPr>
            <a:lvl8pPr marL="4800600" indent="0" algn="ctr">
              <a:buNone/>
              <a:defRPr/>
            </a:lvl8pPr>
            <a:lvl9pPr marL="54864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803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527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6610351"/>
            <a:ext cx="11658600" cy="2043113"/>
          </a:xfrm>
        </p:spPr>
        <p:txBody>
          <a:bodyPr/>
          <a:lstStyle>
            <a:lvl1pPr algn="l">
              <a:defRPr sz="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4360070"/>
            <a:ext cx="11658600" cy="2250281"/>
          </a:xfrm>
        </p:spPr>
        <p:txBody>
          <a:bodyPr anchor="b"/>
          <a:lstStyle>
            <a:lvl1pPr marL="0" indent="0">
              <a:buNone/>
              <a:defRPr sz="3000"/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531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4457701"/>
            <a:ext cx="3771900" cy="2633663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0" y="4457701"/>
            <a:ext cx="3771900" cy="2633663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911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02670"/>
            <a:ext cx="6060282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262313"/>
            <a:ext cx="6060282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302670"/>
            <a:ext cx="6062663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3262313"/>
            <a:ext cx="6062663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877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393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9130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09575"/>
            <a:ext cx="4512470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409576"/>
            <a:ext cx="7667625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152651"/>
            <a:ext cx="4512470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0725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7200900"/>
            <a:ext cx="82296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919163"/>
            <a:ext cx="82296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8051007"/>
            <a:ext cx="82296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77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195638"/>
            <a:ext cx="116586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829300"/>
            <a:ext cx="96012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612317" indent="0" algn="ctr">
              <a:buNone/>
              <a:defRPr/>
            </a:lvl2pPr>
            <a:lvl3pPr marL="1224633" indent="0" algn="ctr">
              <a:buNone/>
              <a:defRPr/>
            </a:lvl3pPr>
            <a:lvl4pPr marL="1836950" indent="0" algn="ctr">
              <a:buNone/>
              <a:defRPr/>
            </a:lvl4pPr>
            <a:lvl5pPr marL="2449266" indent="0" algn="ctr">
              <a:buNone/>
              <a:defRPr/>
            </a:lvl5pPr>
            <a:lvl6pPr marL="3061583" indent="0" algn="ctr">
              <a:buNone/>
              <a:defRPr/>
            </a:lvl6pPr>
            <a:lvl7pPr marL="3673899" indent="0" algn="ctr">
              <a:buNone/>
              <a:defRPr/>
            </a:lvl7pPr>
            <a:lvl8pPr marL="4286216" indent="0" algn="ctr">
              <a:buNone/>
              <a:defRPr/>
            </a:lvl8pPr>
            <a:lvl9pPr marL="489853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01300" y="2400301"/>
            <a:ext cx="1943100" cy="4691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0" y="2400301"/>
            <a:ext cx="5600700" cy="4691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43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400300"/>
            <a:ext cx="77724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4457701"/>
            <a:ext cx="3771900" cy="263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0" y="4457701"/>
            <a:ext cx="3771900" cy="263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72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ta Slide (for content heavy tables and charts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11957"/>
            <a:ext cx="12344400" cy="17145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4500"/>
              </a:lnSpc>
              <a:defRPr sz="42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2400302"/>
            <a:ext cx="12344400" cy="62865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36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3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27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7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8686800"/>
            <a:ext cx="12344400" cy="9144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650"/>
              </a:lnSpc>
              <a:buNone/>
              <a:defRPr sz="165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5312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13258800" cy="1905000"/>
          </a:xfrm>
          <a:prstGeom prst="rect">
            <a:avLst/>
          </a:prstGeom>
          <a:effectLst/>
        </p:spPr>
        <p:txBody>
          <a:bodyPr vert="horz" lIns="163279" tIns="0" rIns="163279" bIns="0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190" y="2468884"/>
            <a:ext cx="13167360" cy="7703822"/>
          </a:xfrm>
          <a:prstGeom prst="rect">
            <a:avLst/>
          </a:prstGeom>
        </p:spPr>
        <p:txBody>
          <a:bodyPr vert="horz" lIns="163279" tIns="81642" rIns="163279" bIns="8164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9534530"/>
            <a:ext cx="3200400" cy="547688"/>
          </a:xfrm>
          <a:prstGeom prst="rect">
            <a:avLst/>
          </a:prstGeom>
        </p:spPr>
        <p:txBody>
          <a:bodyPr vert="horz" lIns="163279" tIns="81642" rIns="163279" bIns="81642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7C497-3472-4E47-B492-694F4F3C9638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9534530"/>
            <a:ext cx="4343400" cy="547688"/>
          </a:xfrm>
          <a:prstGeom prst="rect">
            <a:avLst/>
          </a:prstGeom>
        </p:spPr>
        <p:txBody>
          <a:bodyPr vert="horz" lIns="163279" tIns="81642" rIns="163279" bIns="81642" rtlCol="0" anchor="ctr"/>
          <a:lstStyle>
            <a:lvl1pPr algn="ct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5600" y="9534530"/>
            <a:ext cx="3200400" cy="547688"/>
          </a:xfrm>
          <a:prstGeom prst="rect">
            <a:avLst/>
          </a:prstGeom>
        </p:spPr>
        <p:txBody>
          <a:bodyPr vert="horz" lIns="163279" tIns="81642" rIns="163279" bIns="81642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490D3-B274-4A28-9BFB-743697087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6" r:id="rId6"/>
    <p:sldLayoutId id="2147483728" r:id="rId7"/>
  </p:sldLayoutIdLst>
  <p:timing>
    <p:tnLst>
      <p:par>
        <p:cTn id="1" dur="indefinite" restart="never" nodeType="tmRoot"/>
      </p:par>
    </p:tnLst>
  </p:timing>
  <p:txStyles>
    <p:titleStyle>
      <a:lvl1pPr algn="l" defTabSz="1224605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4575" b="1" kern="1200" cap="none" spc="0">
          <a:ln/>
          <a:solidFill>
            <a:schemeClr val="bg2">
              <a:lumMod val="85000"/>
            </a:schemeClr>
          </a:solidFill>
          <a:effectLst>
            <a:outerShdw blurRad="50800" dist="50800" dir="2700000" algn="tl" rotWithShape="0">
              <a:prstClr val="black">
                <a:alpha val="70000"/>
              </a:prstClr>
            </a:outerShdw>
          </a:effectLst>
          <a:latin typeface="+mj-lt"/>
          <a:ea typeface="+mj-ea"/>
          <a:cs typeface="Copperplate" pitchFamily="2" charset="-79"/>
        </a:defRPr>
      </a:lvl1pPr>
    </p:titleStyle>
    <p:bodyStyle>
      <a:lvl1pPr marL="459227" indent="-459227" algn="l" defTabSz="1224605" rtl="0" eaLnBrk="1" latinLnBrk="0" hangingPunct="1">
        <a:spcBef>
          <a:spcPct val="20000"/>
        </a:spcBef>
        <a:buClr>
          <a:schemeClr val="accent6"/>
        </a:buClr>
        <a:buSzPct val="80000"/>
        <a:buFont typeface="Wingdings" panose="05000000000000000000" pitchFamily="2" charset="2"/>
        <a:buChar char=""/>
        <a:defRPr sz="2925" b="1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994991" indent="-382690" algn="l" defTabSz="1224605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Font typeface="Arial" pitchFamily="34" charset="0"/>
        <a:buChar char="–"/>
        <a:defRPr sz="27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530755" indent="-306150" algn="l" defTabSz="1224605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l"/>
        <a:defRPr sz="2175" b="1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2143055" indent="-306150" algn="l" defTabSz="122460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5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755358" indent="-306150" algn="l" defTabSz="1224605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v"/>
        <a:defRPr sz="15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3367661" indent="-306150" algn="l" defTabSz="122460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9961" indent="-306150" algn="l" defTabSz="122460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92261" indent="-306150" algn="l" defTabSz="122460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04566" indent="-306150" algn="l" defTabSz="122460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46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2301" algn="l" defTabSz="12246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605" algn="l" defTabSz="12246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905" algn="l" defTabSz="12246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08" algn="l" defTabSz="12246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1511" algn="l" defTabSz="12246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3811" algn="l" defTabSz="12246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6111" algn="l" defTabSz="12246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98416" algn="l" defTabSz="12246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PT_AAA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-2382"/>
            <a:ext cx="13718382" cy="102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14800" y="2400300"/>
            <a:ext cx="8229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4800" y="4457704"/>
            <a:ext cx="82296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  <a:p>
            <a:pPr lvl="1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MS PGothic" pitchFamily="34" charset="-128"/>
        </a:defRPr>
      </a:lvl5pPr>
      <a:lvl6pPr marL="612317"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6pPr>
      <a:lvl7pPr marL="1224633"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7pPr>
      <a:lvl8pPr marL="1836950"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8pPr>
      <a:lvl9pPr marL="2449266"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9pPr>
    </p:titleStyle>
    <p:bodyStyle>
      <a:lvl1pPr marL="459238" indent="-459238" algn="l" rtl="0" eaLnBrk="1" fontAlgn="base" hangingPunct="1">
        <a:spcBef>
          <a:spcPct val="20000"/>
        </a:spcBef>
        <a:spcAft>
          <a:spcPct val="0"/>
        </a:spcAft>
        <a:defRPr sz="1875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5015" indent="-382698" algn="l" rtl="0" eaLnBrk="1" fontAlgn="base" hangingPunct="1">
        <a:spcBef>
          <a:spcPct val="20000"/>
        </a:spcBef>
        <a:spcAft>
          <a:spcPct val="0"/>
        </a:spcAft>
        <a:buChar char="–"/>
        <a:defRPr sz="1875">
          <a:solidFill>
            <a:schemeClr val="tx1"/>
          </a:solidFill>
          <a:latin typeface="+mn-lt"/>
          <a:ea typeface="MS PGothic" pitchFamily="34" charset="-128"/>
        </a:defRPr>
      </a:lvl2pPr>
      <a:lvl3pPr marL="1530791" indent="-306158" algn="l" rtl="0" eaLnBrk="1" fontAlgn="base" hangingPunct="1">
        <a:spcBef>
          <a:spcPct val="20000"/>
        </a:spcBef>
        <a:spcAft>
          <a:spcPct val="0"/>
        </a:spcAft>
        <a:buChar char="•"/>
        <a:defRPr sz="3225">
          <a:solidFill>
            <a:schemeClr val="tx1"/>
          </a:solidFill>
          <a:latin typeface="+mn-lt"/>
          <a:ea typeface="MS PGothic" pitchFamily="34" charset="-128"/>
        </a:defRPr>
      </a:lvl3pPr>
      <a:lvl4pPr marL="2143108" indent="-306158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MS PGothic" pitchFamily="34" charset="-128"/>
        </a:defRPr>
      </a:lvl4pPr>
      <a:lvl5pPr marL="2755424" indent="-306158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MS PGothic" pitchFamily="34" charset="-128"/>
        </a:defRPr>
      </a:lvl5pPr>
      <a:lvl6pPr marL="3367741" indent="-306158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6pPr>
      <a:lvl7pPr marL="3980057" indent="-306158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7pPr>
      <a:lvl8pPr marL="4592374" indent="-306158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8pPr>
      <a:lvl9pPr marL="5204690" indent="-306158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2246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2317" algn="l" defTabSz="12246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633" algn="l" defTabSz="12246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950" algn="l" defTabSz="12246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66" algn="l" defTabSz="12246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1583" algn="l" defTabSz="12246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3899" algn="l" defTabSz="12246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16" algn="l" defTabSz="12246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98532" algn="l" defTabSz="12246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_Senio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-2382"/>
            <a:ext cx="13718382" cy="102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57700" y="2400300"/>
            <a:ext cx="78867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83" tIns="81642" rIns="163283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57700" y="4457705"/>
            <a:ext cx="78867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83" tIns="81642" rIns="163283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MS PGothic" pitchFamily="34" charset="-128"/>
        </a:defRPr>
      </a:lvl5pPr>
      <a:lvl6pPr marL="612311"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6pPr>
      <a:lvl7pPr marL="1224624"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7pPr>
      <a:lvl8pPr marL="1836935"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8pPr>
      <a:lvl9pPr marL="2449246"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9pPr>
    </p:titleStyle>
    <p:bodyStyle>
      <a:lvl1pPr marL="459235" indent="-459235" algn="l" rtl="0" eaLnBrk="1" fontAlgn="base" hangingPunct="1">
        <a:spcBef>
          <a:spcPct val="20000"/>
        </a:spcBef>
        <a:spcAft>
          <a:spcPct val="0"/>
        </a:spcAft>
        <a:defRPr sz="1875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5006" indent="-382695" algn="l" rtl="0" eaLnBrk="1" fontAlgn="base" hangingPunct="1">
        <a:spcBef>
          <a:spcPct val="20000"/>
        </a:spcBef>
        <a:spcAft>
          <a:spcPct val="0"/>
        </a:spcAft>
        <a:buChar char="–"/>
        <a:defRPr sz="3750">
          <a:solidFill>
            <a:schemeClr val="tx1"/>
          </a:solidFill>
          <a:latin typeface="+mn-lt"/>
          <a:ea typeface="MS PGothic" pitchFamily="34" charset="-128"/>
        </a:defRPr>
      </a:lvl2pPr>
      <a:lvl3pPr marL="1530779" indent="-306155" algn="l" rtl="0" eaLnBrk="1" fontAlgn="base" hangingPunct="1">
        <a:spcBef>
          <a:spcPct val="20000"/>
        </a:spcBef>
        <a:spcAft>
          <a:spcPct val="0"/>
        </a:spcAft>
        <a:buChar char="•"/>
        <a:defRPr sz="3225">
          <a:solidFill>
            <a:schemeClr val="tx1"/>
          </a:solidFill>
          <a:latin typeface="+mn-lt"/>
          <a:ea typeface="MS PGothic" pitchFamily="34" charset="-128"/>
        </a:defRPr>
      </a:lvl3pPr>
      <a:lvl4pPr marL="2143091" indent="-306155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MS PGothic" pitchFamily="34" charset="-128"/>
        </a:defRPr>
      </a:lvl4pPr>
      <a:lvl5pPr marL="2755402" indent="-306155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MS PGothic" pitchFamily="34" charset="-128"/>
        </a:defRPr>
      </a:lvl5pPr>
      <a:lvl6pPr marL="3367715" indent="-306155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6pPr>
      <a:lvl7pPr marL="3980025" indent="-306155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7pPr>
      <a:lvl8pPr marL="4592336" indent="-306155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8pPr>
      <a:lvl9pPr marL="5204649" indent="-306155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2246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2311" algn="l" defTabSz="12246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624" algn="l" defTabSz="12246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935" algn="l" defTabSz="12246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46" algn="l" defTabSz="12246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1559" algn="l" defTabSz="12246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3870" algn="l" defTabSz="12246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6181" algn="l" defTabSz="12246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98494" algn="l" defTabSz="12246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PT_Te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2382"/>
            <a:ext cx="13718382" cy="102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0" y="2400300"/>
            <a:ext cx="7772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81" tIns="81642" rIns="163281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0" y="4457707"/>
            <a:ext cx="77724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81" tIns="81642" rIns="163281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MS PGothic" pitchFamily="34" charset="-128"/>
        </a:defRPr>
      </a:lvl5pPr>
      <a:lvl6pPr marL="612306"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6pPr>
      <a:lvl7pPr marL="1224614"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7pPr>
      <a:lvl8pPr marL="1836920"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8pPr>
      <a:lvl9pPr marL="2449226"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9pPr>
    </p:titleStyle>
    <p:bodyStyle>
      <a:lvl1pPr marL="459231" indent="-459231" algn="l" rtl="0" eaLnBrk="1" fontAlgn="base" hangingPunct="1">
        <a:spcBef>
          <a:spcPct val="20000"/>
        </a:spcBef>
        <a:spcAft>
          <a:spcPct val="0"/>
        </a:spcAft>
        <a:defRPr sz="1875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4998" indent="-382693" algn="l" rtl="0" eaLnBrk="1" fontAlgn="base" hangingPunct="1">
        <a:spcBef>
          <a:spcPct val="20000"/>
        </a:spcBef>
        <a:spcAft>
          <a:spcPct val="0"/>
        </a:spcAft>
        <a:buChar char="–"/>
        <a:defRPr sz="3750">
          <a:solidFill>
            <a:schemeClr val="tx1"/>
          </a:solidFill>
          <a:latin typeface="+mn-lt"/>
          <a:ea typeface="MS PGothic" pitchFamily="34" charset="-128"/>
        </a:defRPr>
      </a:lvl2pPr>
      <a:lvl3pPr marL="1530767" indent="-306153" algn="l" rtl="0" eaLnBrk="1" fontAlgn="base" hangingPunct="1">
        <a:spcBef>
          <a:spcPct val="20000"/>
        </a:spcBef>
        <a:spcAft>
          <a:spcPct val="0"/>
        </a:spcAft>
        <a:buChar char="•"/>
        <a:defRPr sz="3225">
          <a:solidFill>
            <a:schemeClr val="tx1"/>
          </a:solidFill>
          <a:latin typeface="+mn-lt"/>
          <a:ea typeface="MS PGothic" pitchFamily="34" charset="-128"/>
        </a:defRPr>
      </a:lvl3pPr>
      <a:lvl4pPr marL="2143073" indent="-306153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MS PGothic" pitchFamily="34" charset="-128"/>
        </a:defRPr>
      </a:lvl4pPr>
      <a:lvl5pPr marL="2755380" indent="-306153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MS PGothic" pitchFamily="34" charset="-128"/>
        </a:defRPr>
      </a:lvl5pPr>
      <a:lvl6pPr marL="3367688" indent="-306153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6pPr>
      <a:lvl7pPr marL="3979994" indent="-306153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7pPr>
      <a:lvl8pPr marL="4592299" indent="-306153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8pPr>
      <a:lvl9pPr marL="5204608" indent="-306153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2246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2306" algn="l" defTabSz="12246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614" algn="l" defTabSz="12246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920" algn="l" defTabSz="12246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26" algn="l" defTabSz="12246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1535" algn="l" defTabSz="12246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3841" algn="l" defTabSz="12246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6146" algn="l" defTabSz="12246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98455" algn="l" defTabSz="12246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PT_Safet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2382"/>
            <a:ext cx="13718382" cy="102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0" y="2400300"/>
            <a:ext cx="7772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79" tIns="81642" rIns="163279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0" y="4457707"/>
            <a:ext cx="77724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79" tIns="81642" rIns="163279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  <a:p>
            <a:pPr lvl="1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MS PGothic" pitchFamily="34" charset="-128"/>
        </a:defRPr>
      </a:lvl5pPr>
      <a:lvl6pPr marL="612301"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6pPr>
      <a:lvl7pPr marL="1224605"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7pPr>
      <a:lvl8pPr marL="1836905"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8pPr>
      <a:lvl9pPr marL="2449208"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9pPr>
    </p:titleStyle>
    <p:bodyStyle>
      <a:lvl1pPr marL="459227" indent="-459227" algn="l" rtl="0" eaLnBrk="1" fontAlgn="base" hangingPunct="1">
        <a:spcBef>
          <a:spcPct val="20000"/>
        </a:spcBef>
        <a:spcAft>
          <a:spcPct val="0"/>
        </a:spcAft>
        <a:defRPr sz="1875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4991" indent="-382690" algn="l" rtl="0" eaLnBrk="1" fontAlgn="base" hangingPunct="1">
        <a:spcBef>
          <a:spcPct val="20000"/>
        </a:spcBef>
        <a:spcAft>
          <a:spcPct val="0"/>
        </a:spcAft>
        <a:defRPr sz="3750">
          <a:solidFill>
            <a:schemeClr val="tx1"/>
          </a:solidFill>
          <a:latin typeface="+mn-lt"/>
          <a:ea typeface="MS PGothic" pitchFamily="34" charset="-128"/>
        </a:defRPr>
      </a:lvl2pPr>
      <a:lvl3pPr marL="1530755" indent="-306150" algn="l" rtl="0" eaLnBrk="1" fontAlgn="base" hangingPunct="1">
        <a:spcBef>
          <a:spcPct val="20000"/>
        </a:spcBef>
        <a:spcAft>
          <a:spcPct val="0"/>
        </a:spcAft>
        <a:buChar char="•"/>
        <a:defRPr sz="3225">
          <a:solidFill>
            <a:schemeClr val="tx1"/>
          </a:solidFill>
          <a:latin typeface="+mn-lt"/>
          <a:ea typeface="MS PGothic" pitchFamily="34" charset="-128"/>
        </a:defRPr>
      </a:lvl3pPr>
      <a:lvl4pPr marL="2143055" indent="-306150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MS PGothic" pitchFamily="34" charset="-128"/>
        </a:defRPr>
      </a:lvl4pPr>
      <a:lvl5pPr marL="2755358" indent="-30615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MS PGothic" pitchFamily="34" charset="-128"/>
        </a:defRPr>
      </a:lvl5pPr>
      <a:lvl6pPr marL="3367661" indent="-30615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6pPr>
      <a:lvl7pPr marL="3979961" indent="-30615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7pPr>
      <a:lvl8pPr marL="4592261" indent="-30615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8pPr>
      <a:lvl9pPr marL="5204566" indent="-30615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2246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2301" algn="l" defTabSz="12246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605" algn="l" defTabSz="12246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905" algn="l" defTabSz="12246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08" algn="l" defTabSz="12246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1511" algn="l" defTabSz="12246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3811" algn="l" defTabSz="12246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6111" algn="l" defTabSz="12246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98416" algn="l" defTabSz="12246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6" descr="PPT_USra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3718382" cy="102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4457700" y="2400300"/>
            <a:ext cx="78867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77" tIns="81642" rIns="163277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57700" y="4457707"/>
            <a:ext cx="78867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77" tIns="81642" rIns="163277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MS PGothic" pitchFamily="34" charset="-128"/>
        </a:defRPr>
      </a:lvl5pPr>
      <a:lvl6pPr marL="612296"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6pPr>
      <a:lvl7pPr marL="1224596"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7pPr>
      <a:lvl8pPr marL="1836891"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8pPr>
      <a:lvl9pPr marL="2449189" algn="l" rtl="0" eaLnBrk="1" fontAlgn="base" hangingPunct="1">
        <a:spcBef>
          <a:spcPct val="0"/>
        </a:spcBef>
        <a:spcAft>
          <a:spcPct val="0"/>
        </a:spcAft>
        <a:defRPr sz="2175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9pPr>
    </p:titleStyle>
    <p:bodyStyle>
      <a:lvl1pPr marL="459223" indent="-459223" algn="l" rtl="0" eaLnBrk="1" fontAlgn="base" hangingPunct="1">
        <a:spcBef>
          <a:spcPct val="20000"/>
        </a:spcBef>
        <a:spcAft>
          <a:spcPct val="0"/>
        </a:spcAft>
        <a:defRPr sz="1875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4982" indent="-382687" algn="l" rtl="0" eaLnBrk="1" fontAlgn="base" hangingPunct="1">
        <a:spcBef>
          <a:spcPct val="20000"/>
        </a:spcBef>
        <a:spcAft>
          <a:spcPct val="0"/>
        </a:spcAft>
        <a:buChar char="–"/>
        <a:defRPr sz="3750">
          <a:solidFill>
            <a:schemeClr val="tx1"/>
          </a:solidFill>
          <a:latin typeface="+mn-lt"/>
          <a:ea typeface="MS PGothic" pitchFamily="34" charset="-128"/>
        </a:defRPr>
      </a:lvl2pPr>
      <a:lvl3pPr marL="1530743" indent="-306148" algn="l" rtl="0" eaLnBrk="1" fontAlgn="base" hangingPunct="1">
        <a:spcBef>
          <a:spcPct val="20000"/>
        </a:spcBef>
        <a:spcAft>
          <a:spcPct val="0"/>
        </a:spcAft>
        <a:buChar char="•"/>
        <a:defRPr sz="3225">
          <a:solidFill>
            <a:schemeClr val="tx1"/>
          </a:solidFill>
          <a:latin typeface="+mn-lt"/>
          <a:ea typeface="MS PGothic" pitchFamily="34" charset="-128"/>
        </a:defRPr>
      </a:lvl3pPr>
      <a:lvl4pPr marL="2143038" indent="-306148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MS PGothic" pitchFamily="34" charset="-128"/>
        </a:defRPr>
      </a:lvl4pPr>
      <a:lvl5pPr marL="2755336" indent="-306148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MS PGothic" pitchFamily="34" charset="-128"/>
        </a:defRPr>
      </a:lvl5pPr>
      <a:lvl6pPr marL="3367634" indent="-306148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6pPr>
      <a:lvl7pPr marL="3979929" indent="-306148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7pPr>
      <a:lvl8pPr marL="4592224" indent="-306148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8pPr>
      <a:lvl9pPr marL="5204525" indent="-306148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2245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2296" algn="l" defTabSz="12245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596" algn="l" defTabSz="12245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891" algn="l" defTabSz="12245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89" algn="l" defTabSz="12245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1487" algn="l" defTabSz="12245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3781" algn="l" defTabSz="12245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6077" algn="l" defTabSz="12245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98377" algn="l" defTabSz="12245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PPT_Safet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2382"/>
            <a:ext cx="13718382" cy="102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0" y="2400300"/>
            <a:ext cx="7772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614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0" y="4457701"/>
            <a:ext cx="77724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02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Lucida Grande" pitchFamily="16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Lucida Grande" pitchFamily="16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Lucida Grande" pitchFamily="16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Lucida Grande" pitchFamily="16" charset="0"/>
          <a:ea typeface="ＭＳ Ｐゴシック" pitchFamily="34" charset="-128"/>
        </a:defRPr>
      </a:lvl5pPr>
      <a:lvl6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Lucida Grande" pitchFamily="16" charset="0"/>
          <a:ea typeface="ＭＳ Ｐゴシック" pitchFamily="34" charset="-128"/>
        </a:defRPr>
      </a:lvl6pPr>
      <a:lvl7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Lucida Grande" pitchFamily="16" charset="0"/>
          <a:ea typeface="ＭＳ Ｐゴシック" pitchFamily="34" charset="-128"/>
        </a:defRPr>
      </a:lvl7pPr>
      <a:lvl8pPr marL="2057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Lucida Grande" pitchFamily="16" charset="0"/>
          <a:ea typeface="ＭＳ Ｐゴシック" pitchFamily="34" charset="-128"/>
        </a:defRPr>
      </a:lvl8pPr>
      <a:lvl9pPr marL="2743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Lucida Grande" pitchFamily="16" charset="0"/>
          <a:ea typeface="ＭＳ Ｐゴシック" pitchFamily="34" charset="-128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1114425" indent="-428625" algn="l" rtl="0" eaLnBrk="0" fontAlgn="base" hangingPunct="0">
        <a:spcBef>
          <a:spcPct val="20000"/>
        </a:spcBef>
        <a:spcAft>
          <a:spcPct val="0"/>
        </a:spcAft>
        <a:defRPr sz="4200">
          <a:solidFill>
            <a:schemeClr val="tx1"/>
          </a:solidFill>
          <a:latin typeface="+mn-lt"/>
          <a:ea typeface="ＭＳ Ｐゴシック" pitchFamily="34" charset="-128"/>
        </a:defRPr>
      </a:lvl2pPr>
      <a:lvl3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pitchFamily="34" charset="-128"/>
        </a:defRPr>
      </a:lvl3pPr>
      <a:lvl4pPr marL="2400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ＭＳ Ｐゴシック" pitchFamily="34" charset="-128"/>
        </a:defRPr>
      </a:lvl4pPr>
      <a:lvl5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ea typeface="ＭＳ Ｐゴシック" pitchFamily="34" charset="-128"/>
        </a:defRPr>
      </a:lvl5pPr>
      <a:lvl6pPr marL="3771900" indent="-342900" algn="l" rtl="0" eaLnBrk="1" fontAlgn="base" hangingPunct="1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ea typeface="+mn-ea"/>
        </a:defRPr>
      </a:lvl6pPr>
      <a:lvl7pPr marL="4457700" indent="-342900" algn="l" rtl="0" eaLnBrk="1" fontAlgn="base" hangingPunct="1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ea typeface="+mn-ea"/>
        </a:defRPr>
      </a:lvl7pPr>
      <a:lvl8pPr marL="5143500" indent="-342900" algn="l" rtl="0" eaLnBrk="1" fontAlgn="base" hangingPunct="1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ea typeface="+mn-ea"/>
        </a:defRPr>
      </a:lvl8pPr>
      <a:lvl9pPr marL="5829300" indent="-342900" algn="l" rtl="0" eaLnBrk="1" fontAlgn="base" hangingPunct="1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PPT_Main_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8382" cy="102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867400" y="2275415"/>
            <a:ext cx="7848600" cy="2857500"/>
          </a:xfrm>
        </p:spPr>
        <p:txBody>
          <a:bodyPr/>
          <a:lstStyle/>
          <a:p>
            <a:r>
              <a:rPr lang="en-US" sz="4800" b="1" dirty="0" smtClean="0">
                <a:latin typeface="Trebuchet MS" panose="020B0603020202020204" pitchFamily="34" charset="0"/>
              </a:rPr>
              <a:t>American Driving Survey:</a:t>
            </a:r>
          </a:p>
          <a:p>
            <a:r>
              <a:rPr lang="en-US" sz="4800" b="1" dirty="0" smtClean="0">
                <a:latin typeface="Trebuchet MS" panose="020B0603020202020204" pitchFamily="34" charset="0"/>
              </a:rPr>
              <a:t>2014 — 2015</a:t>
            </a:r>
            <a:endParaRPr lang="en-US" sz="4800" b="1" dirty="0">
              <a:latin typeface="Trebuchet MS" panose="020B0603020202020204" pitchFamily="34" charset="0"/>
            </a:endParaRPr>
          </a:p>
          <a:p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  <a:p>
            <a:r>
              <a:rPr lang="en-US" sz="3600" i="1" dirty="0" smtClean="0">
                <a:latin typeface="Trebuchet MS" pitchFamily="34" charset="0"/>
              </a:rPr>
              <a:t>September </a:t>
            </a:r>
            <a:r>
              <a:rPr lang="en-US" sz="3600" i="1" dirty="0">
                <a:latin typeface="Trebuchet MS" pitchFamily="34" charset="0"/>
              </a:rPr>
              <a:t>2016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12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409700"/>
            <a:ext cx="11658600" cy="857250"/>
          </a:xfrm>
        </p:spPr>
        <p:txBody>
          <a:bodyPr/>
          <a:lstStyle/>
          <a:p>
            <a:pPr algn="ctr"/>
            <a:r>
              <a:rPr lang="en-US" sz="5400" b="1" dirty="0" smtClean="0">
                <a:latin typeface="Trebuchet MS" pitchFamily="34" charset="0"/>
              </a:rPr>
              <a:t>Percent of Total Miles Driven </a:t>
            </a:r>
            <a:br>
              <a:rPr lang="en-US" sz="5400" b="1" dirty="0" smtClean="0">
                <a:latin typeface="Trebuchet MS" pitchFamily="34" charset="0"/>
              </a:rPr>
            </a:br>
            <a:r>
              <a:rPr lang="en-US" sz="5400" b="1" dirty="0" smtClean="0">
                <a:latin typeface="Trebuchet MS" pitchFamily="34" charset="0"/>
              </a:rPr>
              <a:t>by Vehicle Type</a:t>
            </a:r>
            <a:endParaRPr lang="en-US" sz="54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3152" y="3371850"/>
            <a:ext cx="18473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49378" y="9951544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rebuchet MS" panose="020B0603020202020204" pitchFamily="34" charset="0"/>
              </a:rPr>
              <a:t>Data: Sample of 5,774 drivers ages 16+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462443"/>
            <a:ext cx="11658600" cy="782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15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5422" y="2628900"/>
            <a:ext cx="11650578" cy="7288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409700"/>
            <a:ext cx="11658600" cy="857250"/>
          </a:xfrm>
        </p:spPr>
        <p:txBody>
          <a:bodyPr/>
          <a:lstStyle/>
          <a:p>
            <a:pPr algn="ctr"/>
            <a:r>
              <a:rPr lang="en-US" sz="5400" b="1" dirty="0" smtClean="0">
                <a:latin typeface="Trebuchet MS" pitchFamily="34" charset="0"/>
              </a:rPr>
              <a:t>Average Daily Miles Driven </a:t>
            </a:r>
            <a:br>
              <a:rPr lang="en-US" sz="5400" b="1" dirty="0" smtClean="0">
                <a:latin typeface="Trebuchet MS" pitchFamily="34" charset="0"/>
              </a:rPr>
            </a:br>
            <a:r>
              <a:rPr lang="en-US" sz="5400" b="1" dirty="0" smtClean="0">
                <a:latin typeface="Trebuchet MS" pitchFamily="34" charset="0"/>
              </a:rPr>
              <a:t>by Quarter</a:t>
            </a:r>
            <a:endParaRPr lang="en-US" sz="32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3152" y="3371850"/>
            <a:ext cx="18473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49378" y="9951544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rebuchet MS" panose="020B0603020202020204" pitchFamily="34" charset="0"/>
              </a:rPr>
              <a:t>Data: sample of 5,774 drivers ages 16+</a:t>
            </a:r>
            <a:endParaRPr lang="en-US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382" y="1409700"/>
            <a:ext cx="10287000" cy="857250"/>
          </a:xfrm>
        </p:spPr>
        <p:txBody>
          <a:bodyPr/>
          <a:lstStyle/>
          <a:p>
            <a:pPr algn="ctr"/>
            <a:r>
              <a:rPr lang="en-US" sz="5400" b="1" dirty="0" smtClean="0">
                <a:latin typeface="Trebuchet MS" pitchFamily="34" charset="0"/>
              </a:rPr>
              <a:t>Changes from 2014 to 2015</a:t>
            </a:r>
            <a:endParaRPr lang="en-US" sz="5400" b="1" dirty="0">
              <a:latin typeface="Trebuchet MS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43152" y="2857500"/>
            <a:ext cx="10991848" cy="5143500"/>
          </a:xfrm>
        </p:spPr>
        <p:txBody>
          <a:bodyPr/>
          <a:lstStyle/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rebuchet MS" panose="020B0603020202020204" pitchFamily="34" charset="0"/>
              </a:rPr>
              <a:t>Population aged 16+: </a:t>
            </a:r>
            <a:r>
              <a:rPr lang="en-US" sz="4000" dirty="0" smtClean="0">
                <a:latin typeface="Trebuchet MS" panose="020B0603020202020204" pitchFamily="34" charset="0"/>
              </a:rPr>
              <a:t>+2.5 million (1.0%)</a:t>
            </a:r>
            <a:br>
              <a:rPr lang="en-US" sz="4000" dirty="0" smtClean="0">
                <a:latin typeface="Trebuchet MS" panose="020B0603020202020204" pitchFamily="34" charset="0"/>
              </a:rPr>
            </a:br>
            <a:endParaRPr lang="en-US" sz="4000" dirty="0" smtClean="0">
              <a:latin typeface="Trebuchet MS" panose="020B0603020202020204" pitchFamily="34" charset="0"/>
            </a:endParaRP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rebuchet MS" panose="020B0603020202020204" pitchFamily="34" charset="0"/>
              </a:rPr>
              <a:t>Proportion that drives: </a:t>
            </a:r>
            <a:r>
              <a:rPr lang="en-US" sz="4000" dirty="0" smtClean="0">
                <a:latin typeface="Trebuchet MS" panose="020B0603020202020204" pitchFamily="34" charset="0"/>
              </a:rPr>
              <a:t>+0.5</a:t>
            </a:r>
            <a:r>
              <a:rPr lang="en-US" sz="4000" dirty="0" smtClean="0">
                <a:latin typeface="Trebuchet MS" panose="020B0603020202020204" pitchFamily="34" charset="0"/>
              </a:rPr>
              <a:t>%</a:t>
            </a:r>
            <a:r>
              <a:rPr lang="en-US" sz="5350" dirty="0">
                <a:latin typeface="Trebuchet MS" panose="020B0603020202020204" pitchFamily="34" charset="0"/>
              </a:rPr>
              <a:t/>
            </a:r>
            <a:br>
              <a:rPr lang="en-US" sz="5350" dirty="0">
                <a:latin typeface="Trebuchet MS" panose="020B0603020202020204" pitchFamily="34" charset="0"/>
              </a:rPr>
            </a:br>
            <a:r>
              <a:rPr lang="en-US" sz="5350" dirty="0" smtClean="0">
                <a:latin typeface="Trebuchet MS" panose="020B0603020202020204" pitchFamily="34" charset="0"/>
              </a:rPr>
              <a:t/>
            </a:r>
            <a:br>
              <a:rPr lang="en-US" sz="5350" dirty="0" smtClean="0">
                <a:latin typeface="Trebuchet MS" panose="020B0603020202020204" pitchFamily="34" charset="0"/>
              </a:rPr>
            </a:br>
            <a:r>
              <a:rPr lang="en-US" sz="4000" dirty="0">
                <a:latin typeface="Trebuchet MS" panose="020B0603020202020204" pitchFamily="34" charset="0"/>
                <a:sym typeface="Wingdings" panose="05000000000000000000" pitchFamily="2" charset="2"/>
              </a:rPr>
              <a:t>	</a:t>
            </a:r>
            <a:r>
              <a:rPr lang="en-US" sz="4000" b="1" i="1" dirty="0">
                <a:latin typeface="Trebuchet MS" panose="020B0603020202020204" pitchFamily="34" charset="0"/>
                <a:sym typeface="Wingdings" panose="05000000000000000000" pitchFamily="2" charset="2"/>
              </a:rPr>
              <a:t> total </a:t>
            </a:r>
            <a:r>
              <a:rPr lang="en-US" sz="4000" b="1" i="1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drivers: </a:t>
            </a:r>
            <a:r>
              <a:rPr lang="en-US" sz="4000" b="1" i="1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+3.3 million (1.5%)</a:t>
            </a:r>
            <a:endParaRPr lang="en-US" sz="4000" b="1" i="1" dirty="0">
              <a:latin typeface="Trebuchet MS" panose="020B0603020202020204" pitchFamily="34" charset="0"/>
            </a:endParaRP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4000" dirty="0" smtClean="0">
              <a:latin typeface="Trebuchet MS" panose="020B0603020202020204" pitchFamily="34" charset="0"/>
            </a:endParaRP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rebuchet MS" panose="020B0603020202020204" pitchFamily="34" charset="0"/>
              </a:rPr>
              <a:t>Average miles per driver: </a:t>
            </a:r>
            <a:r>
              <a:rPr lang="en-US" sz="4000" dirty="0" smtClean="0">
                <a:latin typeface="Trebuchet MS" panose="020B0603020202020204" pitchFamily="34" charset="0"/>
              </a:rPr>
              <a:t>+0.2 miles (0.8%)</a:t>
            </a:r>
            <a:endParaRPr lang="en-US" sz="4000" dirty="0" smtClean="0">
              <a:latin typeface="Trebuchet MS" panose="020B0603020202020204" pitchFamily="34" charset="0"/>
            </a:endParaRP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4000" dirty="0" smtClean="0">
              <a:latin typeface="Trebuchet MS" panose="020B0603020202020204" pitchFamily="34" charset="0"/>
            </a:endParaRPr>
          </a:p>
          <a:p>
            <a:pPr marL="0" lvl="0" indent="0">
              <a:spcBef>
                <a:spcPts val="0"/>
              </a:spcBef>
            </a:pPr>
            <a:r>
              <a:rPr lang="en-US" sz="4000" dirty="0">
                <a:latin typeface="Trebuchet MS" panose="020B0603020202020204" pitchFamily="34" charset="0"/>
                <a:sym typeface="Wingdings" panose="05000000000000000000" pitchFamily="2" charset="2"/>
              </a:rPr>
              <a:t>	</a:t>
            </a:r>
            <a:r>
              <a:rPr lang="en-US" sz="4000" b="1" i="1" dirty="0">
                <a:latin typeface="Trebuchet MS" panose="020B0603020202020204" pitchFamily="34" charset="0"/>
                <a:sym typeface="Wingdings" panose="05000000000000000000" pitchFamily="2" charset="2"/>
              </a:rPr>
              <a:t> total </a:t>
            </a:r>
            <a:r>
              <a:rPr lang="en-US" sz="4000" b="1" i="1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miles driven: </a:t>
            </a:r>
            <a:r>
              <a:rPr lang="en-US" sz="4000" b="1" i="1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+56 billion (2.4%)</a:t>
            </a:r>
            <a:endParaRPr lang="en-US" sz="4000" b="1" i="1" dirty="0">
              <a:latin typeface="Trebuchet MS" panose="020B0603020202020204" pitchFamily="34" charset="0"/>
            </a:endParaRPr>
          </a:p>
          <a:p>
            <a:pPr>
              <a:spcBef>
                <a:spcPts val="0"/>
              </a:spcBef>
            </a:pPr>
            <a:endParaRPr lang="en-US" sz="36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3152" y="3371850"/>
            <a:ext cx="18473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9617214"/>
            <a:ext cx="1127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rebuchet MS" panose="020B0603020202020204" pitchFamily="34" charset="0"/>
              </a:rPr>
              <a:t>Data: Population from US Census Bureau; % that drives from 15,469 people </a:t>
            </a:r>
            <a:br>
              <a:rPr lang="en-US" sz="2000" dirty="0" smtClean="0">
                <a:latin typeface="Trebuchet MS" panose="020B0603020202020204" pitchFamily="34" charset="0"/>
              </a:rPr>
            </a:br>
            <a:r>
              <a:rPr lang="en-US" sz="2000" dirty="0" smtClean="0">
                <a:latin typeface="Trebuchet MS" panose="020B0603020202020204" pitchFamily="34" charset="0"/>
              </a:rPr>
              <a:t>in sample of 7,576 households; average miles per driver from sample of 5,774 drivers</a:t>
            </a:r>
            <a:endParaRPr lang="en-US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0" y="2266950"/>
            <a:ext cx="5924550" cy="666750"/>
          </a:xfrm>
        </p:spPr>
        <p:txBody>
          <a:bodyPr/>
          <a:lstStyle/>
          <a:p>
            <a:pPr algn="ctr"/>
            <a:r>
              <a:rPr lang="en-US" sz="3600" b="1" i="1" dirty="0" smtClean="0">
                <a:latin typeface="Trebuchet MS" panose="020B0603020202020204" pitchFamily="34" charset="0"/>
              </a:rPr>
              <a:t>Report by</a:t>
            </a:r>
            <a:br>
              <a:rPr lang="en-US" sz="3600" b="1" i="1" dirty="0" smtClean="0">
                <a:latin typeface="Trebuchet MS" panose="020B0603020202020204" pitchFamily="34" charset="0"/>
              </a:rPr>
            </a:br>
            <a:r>
              <a:rPr lang="en-US" sz="3600" b="1" i="1" dirty="0">
                <a:latin typeface="Trebuchet MS" panose="020B0603020202020204" pitchFamily="34" charset="0"/>
              </a:rPr>
              <a:t/>
            </a:r>
            <a:br>
              <a:rPr lang="en-US" sz="3600" b="1" i="1" dirty="0">
                <a:latin typeface="Trebuchet MS" panose="020B0603020202020204" pitchFamily="34" charset="0"/>
              </a:rPr>
            </a:br>
            <a:r>
              <a:rPr lang="en-US" sz="3600" b="1" i="1" dirty="0" smtClean="0">
                <a:latin typeface="Trebuchet MS" panose="020B0603020202020204" pitchFamily="34" charset="0"/>
              </a:rPr>
              <a:t>AAA Foundation </a:t>
            </a:r>
            <a:br>
              <a:rPr lang="en-US" sz="3600" b="1" i="1" dirty="0" smtClean="0">
                <a:latin typeface="Trebuchet MS" panose="020B0603020202020204" pitchFamily="34" charset="0"/>
              </a:rPr>
            </a:br>
            <a:r>
              <a:rPr lang="en-US" sz="3600" b="1" i="1" dirty="0" smtClean="0">
                <a:latin typeface="Trebuchet MS" panose="020B0603020202020204" pitchFamily="34" charset="0"/>
              </a:rPr>
              <a:t>for Traffic Safety</a:t>
            </a:r>
            <a:br>
              <a:rPr lang="en-US" sz="3600" b="1" i="1" dirty="0" smtClean="0">
                <a:latin typeface="Trebuchet MS" panose="020B0603020202020204" pitchFamily="34" charset="0"/>
              </a:rPr>
            </a:br>
            <a:r>
              <a:rPr lang="en-US" sz="3600" b="1" i="1" dirty="0" smtClean="0">
                <a:latin typeface="Trebuchet MS" panose="020B0603020202020204" pitchFamily="34" charset="0"/>
              </a:rPr>
              <a:t/>
            </a:r>
            <a:br>
              <a:rPr lang="en-US" sz="3600" b="1" i="1" dirty="0" smtClean="0">
                <a:latin typeface="Trebuchet MS" panose="020B0603020202020204" pitchFamily="34" charset="0"/>
              </a:rPr>
            </a:br>
            <a:r>
              <a:rPr lang="en-US" sz="3600" b="1" i="1" dirty="0" smtClean="0">
                <a:latin typeface="Trebuchet MS" panose="020B0603020202020204" pitchFamily="34" charset="0"/>
              </a:rPr>
              <a:t>&amp; </a:t>
            </a:r>
            <a:r>
              <a:rPr lang="en-US" sz="3600" b="1" i="1" dirty="0">
                <a:latin typeface="Trebuchet MS" panose="020B0603020202020204" pitchFamily="34" charset="0"/>
              </a:rPr>
              <a:t/>
            </a:r>
            <a:br>
              <a:rPr lang="en-US" sz="3600" b="1" i="1" dirty="0">
                <a:latin typeface="Trebuchet MS" panose="020B0603020202020204" pitchFamily="34" charset="0"/>
              </a:rPr>
            </a:br>
            <a:r>
              <a:rPr lang="en-US" sz="3600" b="1" i="1" dirty="0" smtClean="0">
                <a:latin typeface="Trebuchet MS" panose="020B0603020202020204" pitchFamily="34" charset="0"/>
              </a:rPr>
              <a:t/>
            </a:r>
            <a:br>
              <a:rPr lang="en-US" sz="3600" b="1" i="1" dirty="0" smtClean="0">
                <a:latin typeface="Trebuchet MS" panose="020B0603020202020204" pitchFamily="34" charset="0"/>
              </a:rPr>
            </a:br>
            <a:r>
              <a:rPr lang="en-US" sz="3600" b="1" i="1" dirty="0" smtClean="0">
                <a:latin typeface="Trebuchet MS" panose="020B0603020202020204" pitchFamily="34" charset="0"/>
              </a:rPr>
              <a:t>The Urban Institute</a:t>
            </a:r>
            <a:br>
              <a:rPr lang="en-US" sz="3600" b="1" i="1" dirty="0" smtClean="0">
                <a:latin typeface="Trebuchet MS" panose="020B0603020202020204" pitchFamily="34" charset="0"/>
              </a:rPr>
            </a:br>
            <a:r>
              <a:rPr lang="en-US" sz="3600" b="1" i="1" dirty="0">
                <a:latin typeface="Trebuchet MS" panose="020B0603020202020204" pitchFamily="34" charset="0"/>
              </a:rPr>
              <a:t/>
            </a:r>
            <a:br>
              <a:rPr lang="en-US" sz="3600" b="1" i="1" dirty="0">
                <a:latin typeface="Trebuchet MS" panose="020B0603020202020204" pitchFamily="34" charset="0"/>
              </a:rPr>
            </a:br>
            <a:r>
              <a:rPr lang="en-US" sz="3600" b="1" i="1" dirty="0">
                <a:latin typeface="Trebuchet MS" panose="020B0603020202020204" pitchFamily="34" charset="0"/>
              </a:rPr>
              <a:t/>
            </a:r>
            <a:br>
              <a:rPr lang="en-US" sz="3600" b="1" i="1" dirty="0">
                <a:latin typeface="Trebuchet MS" panose="020B0603020202020204" pitchFamily="34" charset="0"/>
              </a:rPr>
            </a:br>
            <a:r>
              <a:rPr lang="en-US" sz="3600" b="1" i="1" dirty="0">
                <a:latin typeface="Trebuchet MS" panose="020B0603020202020204" pitchFamily="34" charset="0"/>
              </a:rPr>
              <a:t/>
            </a:r>
            <a:br>
              <a:rPr lang="en-US" sz="3600" b="1" i="1" dirty="0">
                <a:latin typeface="Trebuchet MS" panose="020B0603020202020204" pitchFamily="34" charset="0"/>
              </a:rPr>
            </a:br>
            <a:r>
              <a:rPr lang="en-US" sz="3600" b="1" i="1" dirty="0">
                <a:latin typeface="Trebuchet MS" panose="020B0603020202020204" pitchFamily="34" charset="0"/>
              </a:rPr>
              <a:t/>
            </a:r>
            <a:br>
              <a:rPr lang="en-US" sz="3600" b="1" i="1" dirty="0">
                <a:latin typeface="Trebuchet MS" panose="020B0603020202020204" pitchFamily="34" charset="0"/>
              </a:rPr>
            </a:br>
            <a:endParaRPr lang="en-US" sz="3600" b="1" i="1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0025" y="78867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rebuchet MS" pitchFamily="34" charset="0"/>
              </a:rPr>
              <a:t>Released </a:t>
            </a:r>
            <a:r>
              <a:rPr lang="en-US" sz="2400" dirty="0">
                <a:latin typeface="Trebuchet MS" pitchFamily="34" charset="0"/>
              </a:rPr>
              <a:t>in </a:t>
            </a:r>
            <a:r>
              <a:rPr lang="en-US" sz="2400" dirty="0" smtClean="0">
                <a:latin typeface="Trebuchet MS" pitchFamily="34" charset="0"/>
              </a:rPr>
              <a:t>September </a:t>
            </a:r>
            <a:r>
              <a:rPr lang="en-US" sz="2400" dirty="0">
                <a:latin typeface="Trebuchet MS" pitchFamily="34" charset="0"/>
              </a:rPr>
              <a:t>2016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22" y="1790700"/>
            <a:ext cx="6121978" cy="7922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0" y="1409700"/>
            <a:ext cx="8229600" cy="1285875"/>
          </a:xfrm>
        </p:spPr>
        <p:txBody>
          <a:bodyPr/>
          <a:lstStyle/>
          <a:p>
            <a:pPr algn="ctr"/>
            <a:r>
              <a:rPr lang="en-US" sz="5400" b="1" dirty="0" smtClean="0">
                <a:latin typeface="Trebuchet MS" pitchFamily="34" charset="0"/>
              </a:rPr>
              <a:t>Overview</a:t>
            </a:r>
            <a:r>
              <a:rPr lang="en-US" sz="4500" b="1" dirty="0"/>
              <a:t/>
            </a:r>
            <a:br>
              <a:rPr lang="en-US" sz="4500" b="1" dirty="0"/>
            </a:b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0" y="2628900"/>
            <a:ext cx="11106150" cy="62019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rebuchet MS" pitchFamily="34" charset="0"/>
              </a:rPr>
              <a:t>The American Driving Survey was launched in May 2013, to collect information on driving habits of the American public</a:t>
            </a:r>
            <a:br>
              <a:rPr lang="en-US" sz="3600" dirty="0" smtClean="0">
                <a:latin typeface="Trebuchet MS" pitchFamily="34" charset="0"/>
              </a:rPr>
            </a:br>
            <a:endParaRPr lang="en-US" sz="3600" dirty="0" smtClean="0">
              <a:latin typeface="Trebuchet MS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rebuchet MS" pitchFamily="34" charset="0"/>
              </a:rPr>
              <a:t>Report </a:t>
            </a:r>
            <a:r>
              <a:rPr lang="en-US" sz="3600" dirty="0" smtClean="0">
                <a:latin typeface="Trebuchet MS" pitchFamily="34" charset="0"/>
              </a:rPr>
              <a:t>on first year of data was published in 2015.</a:t>
            </a:r>
            <a:r>
              <a:rPr lang="en-US" sz="3600" dirty="0" smtClean="0">
                <a:latin typeface="Trebuchet MS" pitchFamily="34" charset="0"/>
              </a:rPr>
              <a:t/>
            </a:r>
            <a:br>
              <a:rPr lang="en-US" sz="3600" dirty="0" smtClean="0">
                <a:latin typeface="Trebuchet MS" pitchFamily="34" charset="0"/>
              </a:rPr>
            </a:br>
            <a:endParaRPr lang="en-US" sz="3600" dirty="0" smtClean="0">
              <a:latin typeface="Trebuchet MS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rebuchet MS" pitchFamily="34" charset="0"/>
              </a:rPr>
              <a:t>This report presents results on the driving of the American public in 2014 and 2015</a:t>
            </a:r>
            <a:endParaRPr lang="en-US" sz="36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1333500"/>
            <a:ext cx="8229600" cy="1285875"/>
          </a:xfrm>
        </p:spPr>
        <p:txBody>
          <a:bodyPr/>
          <a:lstStyle/>
          <a:p>
            <a:pPr algn="ctr"/>
            <a:r>
              <a:rPr lang="en-US" sz="5400" b="1" dirty="0" smtClean="0">
                <a:latin typeface="Trebuchet MS" pitchFamily="34" charset="0"/>
              </a:rPr>
              <a:t>Methods</a:t>
            </a:r>
            <a:endParaRPr lang="en-US" sz="5400" b="1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0" y="3314700"/>
            <a:ext cx="10058400" cy="4914900"/>
          </a:xfrm>
        </p:spPr>
        <p:txBody>
          <a:bodyPr/>
          <a:lstStyle/>
          <a:p>
            <a:pPr lvl="1">
              <a:buNone/>
            </a:pPr>
            <a:endParaRPr lang="en-US" sz="2100" dirty="0">
              <a:latin typeface="Trebuchet MS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3450" dirty="0">
              <a:latin typeface="Trebuchet MS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3450" dirty="0">
              <a:latin typeface="Trebuchet M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347228"/>
            <a:ext cx="111252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Data collected from telephone surveys of drivers ages 16+ in a random sample of US households</a:t>
            </a:r>
            <a:br>
              <a:rPr lang="en-US" dirty="0" smtClean="0">
                <a:latin typeface="Trebuchet MS" panose="020B0603020202020204" pitchFamily="34" charset="0"/>
              </a:rPr>
            </a:br>
            <a:endParaRPr lang="en-US" dirty="0" smtClean="0">
              <a:latin typeface="Trebuchet MS" panose="020B0603020202020204" pitchFamily="34" charset="0"/>
            </a:endParaRPr>
          </a:p>
          <a:p>
            <a:pPr marL="571500" indent="-571500" fontAlgn="base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Drivers reported detailed info on all driving done in 24-hr period on the day before the interview</a:t>
            </a:r>
            <a:br>
              <a:rPr lang="en-US" dirty="0" smtClean="0">
                <a:latin typeface="Trebuchet MS" panose="020B0603020202020204" pitchFamily="34" charset="0"/>
              </a:rPr>
            </a:br>
            <a:endParaRPr lang="en-US" dirty="0" smtClean="0">
              <a:latin typeface="Trebuchet MS" panose="020B0603020202020204" pitchFamily="34" charset="0"/>
            </a:endParaRPr>
          </a:p>
          <a:p>
            <a:pPr marL="571500" indent="-571500" fontAlgn="base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Interviews were conducted every day of the year, by landline &amp; cell phone, in English &amp; Spanish</a:t>
            </a:r>
            <a:br>
              <a:rPr lang="en-US" dirty="0" smtClean="0">
                <a:latin typeface="Trebuchet MS" panose="020B0603020202020204" pitchFamily="34" charset="0"/>
              </a:rPr>
            </a:br>
            <a:endParaRPr lang="en-US" dirty="0" smtClean="0">
              <a:latin typeface="Trebuchet MS" panose="020B0603020202020204" pitchFamily="34" charset="0"/>
            </a:endParaRPr>
          </a:p>
          <a:p>
            <a:pPr marL="571500" indent="-571500" fontAlgn="base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Drivers </a:t>
            </a:r>
            <a:r>
              <a:rPr lang="en-US" dirty="0">
                <a:latin typeface="Trebuchet MS" panose="020B0603020202020204" pitchFamily="34" charset="0"/>
              </a:rPr>
              <a:t>ages 16-19, ages 75+, and those who drive more </a:t>
            </a:r>
            <a:r>
              <a:rPr lang="en-US" dirty="0" smtClean="0">
                <a:latin typeface="Trebuchet MS" panose="020B0603020202020204" pitchFamily="34" charset="0"/>
              </a:rPr>
              <a:t>frequently were oversampled</a:t>
            </a:r>
            <a:br>
              <a:rPr lang="en-US" dirty="0" smtClean="0">
                <a:latin typeface="Trebuchet MS" panose="020B0603020202020204" pitchFamily="34" charset="0"/>
              </a:rPr>
            </a:br>
            <a:endParaRPr lang="en-US" dirty="0" smtClean="0">
              <a:latin typeface="Trebuchet MS" panose="020B0603020202020204" pitchFamily="34" charset="0"/>
            </a:endParaRPr>
          </a:p>
          <a:p>
            <a:pPr marL="571500" indent="-571500" fontAlgn="base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Data were weighted to produce nationally representative estimates</a:t>
            </a:r>
          </a:p>
          <a:p>
            <a:pPr marL="571500" indent="-571500" fontAlgn="base" hangingPunct="0">
              <a:buFont typeface="Arial" panose="020B0604020202020204" pitchFamily="34" charset="0"/>
              <a:buChar char="•"/>
            </a:pPr>
            <a:endParaRPr lang="en-US" dirty="0" smtClean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409700"/>
            <a:ext cx="11963400" cy="1285875"/>
          </a:xfrm>
        </p:spPr>
        <p:txBody>
          <a:bodyPr/>
          <a:lstStyle/>
          <a:p>
            <a:pPr algn="ctr"/>
            <a:r>
              <a:rPr lang="en-US" sz="5400" b="1" dirty="0" smtClean="0">
                <a:latin typeface="Trebuchet MS" pitchFamily="34" charset="0"/>
              </a:rPr>
              <a:t>Drivers and Vehicles per Household</a:t>
            </a:r>
            <a:endParaRPr lang="en-US" sz="5400" b="1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673" y="2400300"/>
            <a:ext cx="11582400" cy="6019800"/>
          </a:xfrm>
        </p:spPr>
        <p:txBody>
          <a:bodyPr/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rebuchet MS" panose="020B0603020202020204" pitchFamily="34" charset="0"/>
              </a:rPr>
              <a:t>Household-level data: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600" dirty="0" smtClean="0">
              <a:latin typeface="Trebuchet MS" panose="020B0603020202020204" pitchFamily="34" charset="0"/>
            </a:endParaRPr>
          </a:p>
          <a:p>
            <a:pPr marL="964402" lvl="1" indent="-428625">
              <a:buFont typeface="Wingdings" pitchFamily="2" charset="2"/>
              <a:buChar char="Ø"/>
            </a:pPr>
            <a:r>
              <a:rPr lang="en-US" sz="3600" dirty="0" smtClean="0">
                <a:latin typeface="Trebuchet MS" panose="020B0603020202020204" pitchFamily="34" charset="0"/>
              </a:rPr>
              <a:t>Average number of drivers: 1.8</a:t>
            </a:r>
          </a:p>
          <a:p>
            <a:pPr marL="964402" lvl="1" indent="-428625">
              <a:buFont typeface="Wingdings" pitchFamily="2" charset="2"/>
              <a:buChar char="Ø"/>
            </a:pPr>
            <a:r>
              <a:rPr lang="en-US" sz="3600" dirty="0" smtClean="0">
                <a:latin typeface="Trebuchet MS" panose="020B0603020202020204" pitchFamily="34" charset="0"/>
              </a:rPr>
              <a:t>Average number of vehicles: 2.1</a:t>
            </a:r>
          </a:p>
          <a:p>
            <a:pPr marL="535777" lvl="1" indent="0">
              <a:buNone/>
            </a:pPr>
            <a:endParaRPr lang="en-US" sz="3600" dirty="0" smtClean="0">
              <a:latin typeface="Trebuchet MS" panose="020B0603020202020204" pitchFamily="34" charset="0"/>
            </a:endParaRPr>
          </a:p>
          <a:p>
            <a:pPr marL="964402" lvl="1" indent="-428625">
              <a:buFont typeface="Courier New" pitchFamily="49" charset="0"/>
              <a:buChar char="o"/>
            </a:pPr>
            <a:r>
              <a:rPr lang="en-US" sz="3600" dirty="0" smtClean="0">
                <a:latin typeface="Trebuchet MS" panose="020B0603020202020204" pitchFamily="34" charset="0"/>
              </a:rPr>
              <a:t>58% of households have same number of vehicles as drivers</a:t>
            </a:r>
          </a:p>
          <a:p>
            <a:pPr marL="964402" lvl="1" indent="-428625">
              <a:buFont typeface="Courier New" pitchFamily="49" charset="0"/>
              <a:buChar char="o"/>
            </a:pPr>
            <a:r>
              <a:rPr lang="en-US" sz="3600" dirty="0" smtClean="0">
                <a:latin typeface="Trebuchet MS" panose="020B0603020202020204" pitchFamily="34" charset="0"/>
              </a:rPr>
              <a:t>28</a:t>
            </a:r>
            <a:r>
              <a:rPr lang="en-US" sz="3600" dirty="0">
                <a:latin typeface="Trebuchet MS" panose="020B0603020202020204" pitchFamily="34" charset="0"/>
              </a:rPr>
              <a:t>% have more vehicles than </a:t>
            </a:r>
            <a:r>
              <a:rPr lang="en-US" sz="3600" dirty="0" smtClean="0">
                <a:latin typeface="Trebuchet MS" panose="020B0603020202020204" pitchFamily="34" charset="0"/>
              </a:rPr>
              <a:t>drivers</a:t>
            </a:r>
            <a:endParaRPr lang="en-US" sz="3600" dirty="0">
              <a:latin typeface="Trebuchet MS" panose="020B0603020202020204" pitchFamily="34" charset="0"/>
            </a:endParaRPr>
          </a:p>
          <a:p>
            <a:pPr marL="964402" lvl="1" indent="-428625">
              <a:buFont typeface="Courier New" pitchFamily="49" charset="0"/>
              <a:buChar char="o"/>
            </a:pPr>
            <a:r>
              <a:rPr lang="en-US" sz="3600" dirty="0" smtClean="0">
                <a:latin typeface="Trebuchet MS" panose="020B0603020202020204" pitchFamily="34" charset="0"/>
              </a:rPr>
              <a:t>14</a:t>
            </a:r>
            <a:r>
              <a:rPr lang="en-US" sz="3600" dirty="0">
                <a:latin typeface="Trebuchet MS" panose="020B0603020202020204" pitchFamily="34" charset="0"/>
              </a:rPr>
              <a:t>% have fewer vehicles than drivers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600" dirty="0"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97872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Data: Sample of 7,576 U.S. households</a:t>
            </a:r>
            <a:endParaRPr lang="en-US" sz="240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09700"/>
            <a:ext cx="12192000" cy="1285875"/>
          </a:xfrm>
        </p:spPr>
        <p:txBody>
          <a:bodyPr/>
          <a:lstStyle/>
          <a:p>
            <a:pPr algn="ctr"/>
            <a:r>
              <a:rPr lang="en-US" sz="5400" b="1" dirty="0" smtClean="0">
                <a:latin typeface="Trebuchet MS" panose="020B0603020202020204" pitchFamily="34" charset="0"/>
              </a:rPr>
              <a:t>Percent of the population </a:t>
            </a:r>
            <a:br>
              <a:rPr lang="en-US" sz="5400" b="1" dirty="0" smtClean="0">
                <a:latin typeface="Trebuchet MS" panose="020B0603020202020204" pitchFamily="34" charset="0"/>
              </a:rPr>
            </a:br>
            <a:r>
              <a:rPr lang="en-US" sz="5400" b="1" dirty="0" smtClean="0">
                <a:latin typeface="Trebuchet MS" panose="020B0603020202020204" pitchFamily="34" charset="0"/>
              </a:rPr>
              <a:t>that drives</a:t>
            </a:r>
            <a:endParaRPr lang="en-US" sz="5400" b="1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7295" y="9886890"/>
            <a:ext cx="1173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rebuchet MS" panose="020B0603020202020204" pitchFamily="34" charset="0"/>
              </a:rPr>
              <a:t>Data: 15,469 people aged 16+ in sample of 7,576 U.S. households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162300"/>
            <a:ext cx="11201400" cy="67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12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0" y="1409700"/>
            <a:ext cx="10229850" cy="1285875"/>
          </a:xfrm>
        </p:spPr>
        <p:txBody>
          <a:bodyPr/>
          <a:lstStyle/>
          <a:p>
            <a:pPr algn="ctr"/>
            <a:r>
              <a:rPr lang="en-US" sz="5400" b="1" dirty="0" smtClean="0">
                <a:latin typeface="Trebuchet MS" pitchFamily="34" charset="0"/>
              </a:rPr>
              <a:t>Annual average miles driven</a:t>
            </a:r>
            <a:endParaRPr lang="en-US" sz="5400" b="1" dirty="0"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994844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rebuchet MS" panose="020B0603020202020204" pitchFamily="34" charset="0"/>
              </a:rPr>
              <a:t>Data: Sample of 5,774 drivers ages 16+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400300"/>
            <a:ext cx="11049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1" y="1409700"/>
            <a:ext cx="11734798" cy="1285875"/>
          </a:xfrm>
        </p:spPr>
        <p:txBody>
          <a:bodyPr/>
          <a:lstStyle/>
          <a:p>
            <a:pPr algn="ctr"/>
            <a:r>
              <a:rPr lang="en-US" sz="5400" b="1" dirty="0" smtClean="0">
                <a:latin typeface="Trebuchet MS" pitchFamily="34" charset="0"/>
              </a:rPr>
              <a:t>Annual average hours spent driving</a:t>
            </a:r>
            <a:endParaRPr lang="en-US" sz="5400" b="1" dirty="0"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9378" y="9951544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rebuchet MS" panose="020B0603020202020204" pitchFamily="34" charset="0"/>
              </a:rPr>
              <a:t>Data: Sample of 5,774 drivers ages 16+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9585" y="2400300"/>
            <a:ext cx="11321615" cy="758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85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409700"/>
            <a:ext cx="11658600" cy="857250"/>
          </a:xfrm>
        </p:spPr>
        <p:txBody>
          <a:bodyPr/>
          <a:lstStyle/>
          <a:p>
            <a:pPr algn="ctr"/>
            <a:r>
              <a:rPr lang="en-US" sz="5400" b="1" dirty="0" smtClean="0">
                <a:latin typeface="Trebuchet MS" pitchFamily="34" charset="0"/>
              </a:rPr>
              <a:t>Driving with Passengers vs. Alone</a:t>
            </a:r>
            <a:endParaRPr lang="en-US" sz="5400" dirty="0">
              <a:latin typeface="Trebuchet MS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57400" y="2781300"/>
            <a:ext cx="11658600" cy="5143500"/>
          </a:xfrm>
        </p:spPr>
        <p:txBody>
          <a:bodyPr/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rebuchet MS" pitchFamily="34" charset="0"/>
              </a:rPr>
              <a:t>66.2% of trips alone, 33.8% with passengers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rebuchet MS" pitchFamily="34" charset="0"/>
              </a:rPr>
              <a:t>Women were significantly more likely than men to have passengers on any given trip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rebuchet MS" pitchFamily="34" charset="0"/>
              </a:rPr>
              <a:t>While drivers who lived in cities, towns, and in the country had similar proportions of trips with passengers, drivers in the country drove a greater proportion of total miles alone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rebuchet MS" pitchFamily="34" charset="0"/>
              </a:rPr>
              <a:t>Driving trips on weekends were much more likely to include passengers than trips on weekdays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3152" y="3371850"/>
            <a:ext cx="18473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41358" y="9868843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rebuchet MS" panose="020B0603020202020204" pitchFamily="34" charset="0"/>
              </a:rPr>
              <a:t>Data: Sample of 5,774 drivers ages 16+</a:t>
            </a:r>
            <a:endParaRPr lang="en-US" sz="200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 AAA Annual Meeting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2014 AAA Annual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lank Presentation">
  <a:themeElements>
    <a:clrScheme name="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1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ＭＳ Ｐゴシック" pitchFamily="16" charset="-128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ＭＳ Ｐゴシック" pitchFamily="16" charset="-128"/>
            <a:cs typeface="Times New Roman" pitchFamily="18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ＭＳ Ｐゴシック" pitchFamily="16" charset="-128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ＭＳ Ｐゴシック" pitchFamily="16" charset="-128"/>
            <a:cs typeface="Times New Roman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ＭＳ Ｐゴシック" pitchFamily="16" charset="-128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ＭＳ Ｐゴシック" pitchFamily="16" charset="-128"/>
            <a:cs typeface="Times New Roman" pitchFamily="18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 Presentation">
  <a:themeElements>
    <a:clrScheme name="5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6528</TotalTime>
  <Words>299</Words>
  <Application>Microsoft Office PowerPoint</Application>
  <PresentationFormat>Custom</PresentationFormat>
  <Paragraphs>79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ＭＳ Ｐゴシック</vt:lpstr>
      <vt:lpstr>ＭＳ Ｐゴシック</vt:lpstr>
      <vt:lpstr>Arial</vt:lpstr>
      <vt:lpstr>Calibri</vt:lpstr>
      <vt:lpstr>Copperplate</vt:lpstr>
      <vt:lpstr>Courier New</vt:lpstr>
      <vt:lpstr>Eurostile</vt:lpstr>
      <vt:lpstr>Lucida Grande</vt:lpstr>
      <vt:lpstr>Tahoma</vt:lpstr>
      <vt:lpstr>Trebuchet MS</vt:lpstr>
      <vt:lpstr>Verdana</vt:lpstr>
      <vt:lpstr>Wingdings</vt:lpstr>
      <vt:lpstr>2014 AAA Annual Meeting</vt:lpstr>
      <vt:lpstr>4_Blank Presentation</vt:lpstr>
      <vt:lpstr>Theme1</vt:lpstr>
      <vt:lpstr>2_Blank Presentation</vt:lpstr>
      <vt:lpstr>3_Blank Presentation</vt:lpstr>
      <vt:lpstr>5_Blank Presentation</vt:lpstr>
      <vt:lpstr>6_Blank Presentation</vt:lpstr>
      <vt:lpstr> </vt:lpstr>
      <vt:lpstr>Report by  AAA Foundation  for Traffic Safety  &amp;   The Urban Institute     </vt:lpstr>
      <vt:lpstr>Overview </vt:lpstr>
      <vt:lpstr>Methods</vt:lpstr>
      <vt:lpstr>Drivers and Vehicles per Household</vt:lpstr>
      <vt:lpstr>Percent of the population  that drives</vt:lpstr>
      <vt:lpstr>Annual average miles driven</vt:lpstr>
      <vt:lpstr>Annual average hours spent driving</vt:lpstr>
      <vt:lpstr>Driving with Passengers vs. Alone</vt:lpstr>
      <vt:lpstr>Percent of Total Miles Driven  by Vehicle Type</vt:lpstr>
      <vt:lpstr>Average Daily Miles Driven  by Quarter</vt:lpstr>
      <vt:lpstr>Changes from 2014 to 2015</vt:lpstr>
    </vt:vector>
  </TitlesOfParts>
  <Company>kalideco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 Mazurek</dc:creator>
  <cp:lastModifiedBy>Brian Tefft</cp:lastModifiedBy>
  <cp:revision>574</cp:revision>
  <cp:lastPrinted>2016-03-21T18:21:29Z</cp:lastPrinted>
  <dcterms:created xsi:type="dcterms:W3CDTF">2016-03-16T16:56:36Z</dcterms:created>
  <dcterms:modified xsi:type="dcterms:W3CDTF">2016-09-07T21:33:02Z</dcterms:modified>
</cp:coreProperties>
</file>