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833" r:id="rId2"/>
    <p:sldMasterId id="2147483850" r:id="rId3"/>
    <p:sldMasterId id="2147483865" r:id="rId4"/>
    <p:sldMasterId id="2147483877" r:id="rId5"/>
    <p:sldMasterId id="2147483889" r:id="rId6"/>
  </p:sldMasterIdLst>
  <p:notesMasterIdLst>
    <p:notesMasterId r:id="rId19"/>
  </p:notesMasterIdLst>
  <p:handoutMasterIdLst>
    <p:handoutMasterId r:id="rId20"/>
  </p:handoutMasterIdLst>
  <p:sldIdLst>
    <p:sldId id="265" r:id="rId7"/>
    <p:sldId id="388" r:id="rId8"/>
    <p:sldId id="395" r:id="rId9"/>
    <p:sldId id="398" r:id="rId10"/>
    <p:sldId id="393" r:id="rId11"/>
    <p:sldId id="377" r:id="rId12"/>
    <p:sldId id="389" r:id="rId13"/>
    <p:sldId id="379" r:id="rId14"/>
    <p:sldId id="399" r:id="rId15"/>
    <p:sldId id="380" r:id="rId16"/>
    <p:sldId id="397" r:id="rId17"/>
    <p:sldId id="394" r:id="rId18"/>
  </p:sldIdLst>
  <p:sldSz cx="18288000" cy="10287000"/>
  <p:notesSz cx="7010400" cy="9296400"/>
  <p:defaultTextStyle>
    <a:defPPr>
      <a:defRPr lang="en-US"/>
    </a:defPPr>
    <a:lvl1pPr marL="0" algn="l" defTabSz="1632807" rtl="0" eaLnBrk="1" latinLnBrk="0" hangingPunct="1">
      <a:defRPr sz="3200" kern="1200">
        <a:solidFill>
          <a:schemeClr val="tx1"/>
        </a:solidFill>
        <a:latin typeface="+mn-lt"/>
        <a:ea typeface="+mn-ea"/>
        <a:cs typeface="+mn-cs"/>
      </a:defRPr>
    </a:lvl1pPr>
    <a:lvl2pPr marL="816401" algn="l" defTabSz="1632807" rtl="0" eaLnBrk="1" latinLnBrk="0" hangingPunct="1">
      <a:defRPr sz="3200" kern="1200">
        <a:solidFill>
          <a:schemeClr val="tx1"/>
        </a:solidFill>
        <a:latin typeface="+mn-lt"/>
        <a:ea typeface="+mn-ea"/>
        <a:cs typeface="+mn-cs"/>
      </a:defRPr>
    </a:lvl2pPr>
    <a:lvl3pPr marL="1632807" algn="l" defTabSz="1632807" rtl="0" eaLnBrk="1" latinLnBrk="0" hangingPunct="1">
      <a:defRPr sz="3200" kern="1200">
        <a:solidFill>
          <a:schemeClr val="tx1"/>
        </a:solidFill>
        <a:latin typeface="+mn-lt"/>
        <a:ea typeface="+mn-ea"/>
        <a:cs typeface="+mn-cs"/>
      </a:defRPr>
    </a:lvl3pPr>
    <a:lvl4pPr marL="2449207" algn="l" defTabSz="1632807" rtl="0" eaLnBrk="1" latinLnBrk="0" hangingPunct="1">
      <a:defRPr sz="3200" kern="1200">
        <a:solidFill>
          <a:schemeClr val="tx1"/>
        </a:solidFill>
        <a:latin typeface="+mn-lt"/>
        <a:ea typeface="+mn-ea"/>
        <a:cs typeface="+mn-cs"/>
      </a:defRPr>
    </a:lvl4pPr>
    <a:lvl5pPr marL="3265610" algn="l" defTabSz="1632807" rtl="0" eaLnBrk="1" latinLnBrk="0" hangingPunct="1">
      <a:defRPr sz="3200" kern="1200">
        <a:solidFill>
          <a:schemeClr val="tx1"/>
        </a:solidFill>
        <a:latin typeface="+mn-lt"/>
        <a:ea typeface="+mn-ea"/>
        <a:cs typeface="+mn-cs"/>
      </a:defRPr>
    </a:lvl5pPr>
    <a:lvl6pPr marL="4082014" algn="l" defTabSz="1632807" rtl="0" eaLnBrk="1" latinLnBrk="0" hangingPunct="1">
      <a:defRPr sz="3200" kern="1200">
        <a:solidFill>
          <a:schemeClr val="tx1"/>
        </a:solidFill>
        <a:latin typeface="+mn-lt"/>
        <a:ea typeface="+mn-ea"/>
        <a:cs typeface="+mn-cs"/>
      </a:defRPr>
    </a:lvl6pPr>
    <a:lvl7pPr marL="4898414" algn="l" defTabSz="1632807" rtl="0" eaLnBrk="1" latinLnBrk="0" hangingPunct="1">
      <a:defRPr sz="3200" kern="1200">
        <a:solidFill>
          <a:schemeClr val="tx1"/>
        </a:solidFill>
        <a:latin typeface="+mn-lt"/>
        <a:ea typeface="+mn-ea"/>
        <a:cs typeface="+mn-cs"/>
      </a:defRPr>
    </a:lvl7pPr>
    <a:lvl8pPr marL="5714815" algn="l" defTabSz="1632807" rtl="0" eaLnBrk="1" latinLnBrk="0" hangingPunct="1">
      <a:defRPr sz="3200" kern="1200">
        <a:solidFill>
          <a:schemeClr val="tx1"/>
        </a:solidFill>
        <a:latin typeface="+mn-lt"/>
        <a:ea typeface="+mn-ea"/>
        <a:cs typeface="+mn-cs"/>
      </a:defRPr>
    </a:lvl8pPr>
    <a:lvl9pPr marL="6531221" algn="l" defTabSz="1632807" rtl="0" eaLnBrk="1" latinLnBrk="0" hangingPunct="1">
      <a:defRPr sz="3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p15:clr>
            <a:srgbClr val="A4A3A4"/>
          </p15:clr>
        </p15:guide>
        <p15:guide id="2" pos="576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 McGehe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991" autoAdjust="0"/>
    <p:restoredTop sz="94660"/>
  </p:normalViewPr>
  <p:slideViewPr>
    <p:cSldViewPr showGuides="1">
      <p:cViewPr varScale="1">
        <p:scale>
          <a:sx n="58" d="100"/>
          <a:sy n="58" d="100"/>
        </p:scale>
        <p:origin x="96" y="186"/>
      </p:cViewPr>
      <p:guideLst>
        <p:guide orient="horz" pos="3240"/>
        <p:guide pos="5760"/>
      </p:guideLst>
    </p:cSldViewPr>
  </p:slideViewPr>
  <p:notesTextViewPr>
    <p:cViewPr>
      <p:scale>
        <a:sx n="1" d="1"/>
        <a:sy n="1" d="1"/>
      </p:scale>
      <p:origin x="0" y="0"/>
    </p:cViewPr>
  </p:notesTextViewPr>
  <p:sorterViewPr>
    <p:cViewPr>
      <p:scale>
        <a:sx n="60" d="100"/>
        <a:sy n="60" d="100"/>
      </p:scale>
      <p:origin x="0" y="0"/>
    </p:cViewPr>
  </p:sorterViewPr>
  <p:notesViewPr>
    <p:cSldViewPr showGuides="1">
      <p:cViewPr varScale="1">
        <p:scale>
          <a:sx n="86" d="100"/>
          <a:sy n="86" d="100"/>
        </p:scale>
        <p:origin x="-3726" y="-96"/>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840" cy="464820"/>
          </a:xfrm>
          <a:prstGeom prst="rect">
            <a:avLst/>
          </a:prstGeom>
        </p:spPr>
        <p:txBody>
          <a:bodyPr vert="horz" lIns="93176" tIns="46588" rIns="93176" bIns="46588" rtlCol="0"/>
          <a:lstStyle>
            <a:lvl1pPr algn="l">
              <a:defRPr sz="1200"/>
            </a:lvl1pPr>
          </a:lstStyle>
          <a:p>
            <a:r>
              <a:rPr lang="en-US" b="1" dirty="0" smtClean="0">
                <a:latin typeface="Arial" pitchFamily="34" charset="0"/>
                <a:cs typeface="Arial" pitchFamily="34" charset="0"/>
              </a:rPr>
              <a:t>2014  AAA Annual Meeting</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Presenter Name</a:t>
            </a:r>
            <a:endParaRPr lang="en-US" dirty="0">
              <a:latin typeface="Arial" pitchFamily="34" charset="0"/>
              <a:cs typeface="Arial" pitchFamily="34" charset="0"/>
            </a:endParaRPr>
          </a:p>
        </p:txBody>
      </p:sp>
      <p:sp>
        <p:nvSpPr>
          <p:cNvPr id="3" name="Date Placeholder 2"/>
          <p:cNvSpPr>
            <a:spLocks noGrp="1"/>
          </p:cNvSpPr>
          <p:nvPr>
            <p:ph type="dt" sz="quarter" idx="1"/>
          </p:nvPr>
        </p:nvSpPr>
        <p:spPr>
          <a:xfrm>
            <a:off x="3970938" y="2"/>
            <a:ext cx="3037840" cy="464820"/>
          </a:xfrm>
          <a:prstGeom prst="rect">
            <a:avLst/>
          </a:prstGeom>
        </p:spPr>
        <p:txBody>
          <a:bodyPr vert="horz" lIns="93176" tIns="46588" rIns="93176" bIns="46588" rtlCol="0"/>
          <a:lstStyle>
            <a:lvl1pPr algn="r">
              <a:defRPr sz="1200"/>
            </a:lvl1pPr>
          </a:lstStyle>
          <a:p>
            <a:fld id="{7386FFCD-FFD3-4328-BBFE-EC6806F450AA}" type="datetimeFigureOut">
              <a:rPr lang="en-US" smtClean="0"/>
              <a:pPr/>
              <a:t>5/6/2016</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3176" tIns="46588" rIns="93176" bIns="46588"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6" tIns="46588" rIns="93176" bIns="46588" rtlCol="0" anchor="b"/>
          <a:lstStyle>
            <a:lvl1pPr algn="r">
              <a:defRPr sz="1200"/>
            </a:lvl1pPr>
          </a:lstStyle>
          <a:p>
            <a:fld id="{C4E7D3C1-FFD0-471A-8709-BD98740F2E6A}" type="slidenum">
              <a:rPr lang="en-US" smtClean="0"/>
              <a:pPr/>
              <a:t>‹#›</a:t>
            </a:fld>
            <a:endParaRPr lang="en-US"/>
          </a:p>
        </p:txBody>
      </p:sp>
    </p:spTree>
    <p:extLst>
      <p:ext uri="{BB962C8B-B14F-4D97-AF65-F5344CB8AC3E}">
        <p14:creationId xmlns:p14="http://schemas.microsoft.com/office/powerpoint/2010/main" val="9367005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840" cy="4648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8" y="2"/>
            <a:ext cx="3037840" cy="464820"/>
          </a:xfrm>
          <a:prstGeom prst="rect">
            <a:avLst/>
          </a:prstGeom>
        </p:spPr>
        <p:txBody>
          <a:bodyPr vert="horz" lIns="93176" tIns="46588" rIns="93176" bIns="46588" rtlCol="0"/>
          <a:lstStyle>
            <a:lvl1pPr algn="r">
              <a:defRPr sz="1200"/>
            </a:lvl1pPr>
          </a:lstStyle>
          <a:p>
            <a:fld id="{7A409CB6-3F7E-44EE-B49B-F4F5E55DA3BB}" type="datetimeFigureOut">
              <a:rPr lang="en-US" smtClean="0"/>
              <a:pPr/>
              <a:t>5/6/2016</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6" tIns="46588" rIns="93176" bIns="465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6" tIns="46588" rIns="93176" bIns="46588" rtlCol="0" anchor="b"/>
          <a:lstStyle>
            <a:lvl1pPr algn="r">
              <a:defRPr sz="1200"/>
            </a:lvl1pPr>
          </a:lstStyle>
          <a:p>
            <a:fld id="{F97BA2FF-312A-4F93-A686-F5D665D6BEBB}" type="slidenum">
              <a:rPr lang="en-US" smtClean="0"/>
              <a:pPr/>
              <a:t>‹#›</a:t>
            </a:fld>
            <a:endParaRPr lang="en-US"/>
          </a:p>
        </p:txBody>
      </p:sp>
    </p:spTree>
    <p:extLst>
      <p:ext uri="{BB962C8B-B14F-4D97-AF65-F5344CB8AC3E}">
        <p14:creationId xmlns:p14="http://schemas.microsoft.com/office/powerpoint/2010/main" val="2221365866"/>
      </p:ext>
    </p:extLst>
  </p:cSld>
  <p:clrMap bg1="lt1" tx1="dk1" bg2="lt2" tx2="dk2" accent1="accent1" accent2="accent2" accent3="accent3" accent4="accent4" accent5="accent5" accent6="accent6" hlink="hlink" folHlink="folHlink"/>
  <p:notesStyle>
    <a:lvl1pPr marL="0" algn="l" defTabSz="914378" rtl="0" eaLnBrk="1" latinLnBrk="0" hangingPunct="1">
      <a:defRPr sz="1200" kern="1200">
        <a:solidFill>
          <a:schemeClr val="tx1"/>
        </a:solidFill>
        <a:latin typeface="+mn-lt"/>
        <a:ea typeface="+mn-ea"/>
        <a:cs typeface="+mn-cs"/>
      </a:defRPr>
    </a:lvl1pPr>
    <a:lvl2pPr marL="457189" algn="l" defTabSz="914378" rtl="0" eaLnBrk="1" latinLnBrk="0" hangingPunct="1">
      <a:defRPr sz="1200" kern="1200">
        <a:solidFill>
          <a:schemeClr val="tx1"/>
        </a:solidFill>
        <a:latin typeface="+mn-lt"/>
        <a:ea typeface="+mn-ea"/>
        <a:cs typeface="+mn-cs"/>
      </a:defRPr>
    </a:lvl2pPr>
    <a:lvl3pPr marL="914378" algn="l" defTabSz="914378" rtl="0" eaLnBrk="1" latinLnBrk="0" hangingPunct="1">
      <a:defRPr sz="1200" kern="1200">
        <a:solidFill>
          <a:schemeClr val="tx1"/>
        </a:solidFill>
        <a:latin typeface="+mn-lt"/>
        <a:ea typeface="+mn-ea"/>
        <a:cs typeface="+mn-cs"/>
      </a:defRPr>
    </a:lvl3pPr>
    <a:lvl4pPr marL="1371568" algn="l" defTabSz="914378" rtl="0" eaLnBrk="1" latinLnBrk="0" hangingPunct="1">
      <a:defRPr sz="1200" kern="1200">
        <a:solidFill>
          <a:schemeClr val="tx1"/>
        </a:solidFill>
        <a:latin typeface="+mn-lt"/>
        <a:ea typeface="+mn-ea"/>
        <a:cs typeface="+mn-cs"/>
      </a:defRPr>
    </a:lvl4pPr>
    <a:lvl5pPr marL="1828757" algn="l" defTabSz="914378" rtl="0" eaLnBrk="1" latinLnBrk="0" hangingPunct="1">
      <a:defRPr sz="1200" kern="1200">
        <a:solidFill>
          <a:schemeClr val="tx1"/>
        </a:solidFill>
        <a:latin typeface="+mn-lt"/>
        <a:ea typeface="+mn-ea"/>
        <a:cs typeface="+mn-cs"/>
      </a:defRPr>
    </a:lvl5pPr>
    <a:lvl6pPr marL="2285946" algn="l" defTabSz="914378" rtl="0" eaLnBrk="1" latinLnBrk="0" hangingPunct="1">
      <a:defRPr sz="1200" kern="1200">
        <a:solidFill>
          <a:schemeClr val="tx1"/>
        </a:solidFill>
        <a:latin typeface="+mn-lt"/>
        <a:ea typeface="+mn-ea"/>
        <a:cs typeface="+mn-cs"/>
      </a:defRPr>
    </a:lvl6pPr>
    <a:lvl7pPr marL="2743135" algn="l" defTabSz="914378" rtl="0" eaLnBrk="1" latinLnBrk="0" hangingPunct="1">
      <a:defRPr sz="1200" kern="1200">
        <a:solidFill>
          <a:schemeClr val="tx1"/>
        </a:solidFill>
        <a:latin typeface="+mn-lt"/>
        <a:ea typeface="+mn-ea"/>
        <a:cs typeface="+mn-cs"/>
      </a:defRPr>
    </a:lvl7pPr>
    <a:lvl8pPr marL="3200323" algn="l" defTabSz="914378" rtl="0" eaLnBrk="1" latinLnBrk="0" hangingPunct="1">
      <a:defRPr sz="1200" kern="1200">
        <a:solidFill>
          <a:schemeClr val="tx1"/>
        </a:solidFill>
        <a:latin typeface="+mn-lt"/>
        <a:ea typeface="+mn-ea"/>
        <a:cs typeface="+mn-cs"/>
      </a:defRPr>
    </a:lvl8pPr>
    <a:lvl9pPr marL="3657514"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7BA2FF-312A-4F93-A686-F5D665D6BEB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7BA2FF-312A-4F93-A686-F5D665D6BEBB}"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028700"/>
            <a:ext cx="10668000" cy="5715000"/>
          </a:xfrm>
        </p:spPr>
        <p:txBody>
          <a:bodyPr vert="horz" lIns="163279" tIns="0" rIns="163279" bIns="0" rtlCol="0" anchor="b" anchorCtr="0">
            <a:normAutofit/>
            <a:scene3d>
              <a:camera prst="orthographicFront"/>
              <a:lightRig rig="flat" dir="t">
                <a:rot lat="0" lon="0" rev="18900000"/>
              </a:lightRig>
            </a:scene3d>
            <a:sp3d extrusionH="31750" contourW="6350" prstMaterial="powder">
              <a:bevelT w="57150" h="25400"/>
              <a:bevelB w="25400" h="0"/>
              <a:contourClr>
                <a:schemeClr val="tx2"/>
              </a:contourClr>
            </a:sp3d>
          </a:bodyPr>
          <a:lstStyle>
            <a:lvl1pPr algn="l">
              <a:lnSpc>
                <a:spcPct val="90000"/>
              </a:lnSpc>
              <a:defRPr lang="en-US" sz="7100" b="1" cap="none" spc="0">
                <a:ln/>
                <a:solidFill>
                  <a:schemeClr val="bg1">
                    <a:lumMod val="85000"/>
                  </a:schemeClr>
                </a:solidFill>
                <a:effectLst>
                  <a:outerShdw blurRad="127000" dist="127000" dir="2700000" algn="tl" rotWithShape="0">
                    <a:prstClr val="black">
                      <a:alpha val="80000"/>
                    </a:prstClr>
                  </a:outerShdw>
                </a:effectLst>
              </a:defRPr>
            </a:lvl1pPr>
          </a:lstStyle>
          <a:p>
            <a:pPr lvl="0"/>
            <a:r>
              <a:rPr lang="en-US" dirty="0" smtClean="0"/>
              <a:t>Click To Edit Master Title Style</a:t>
            </a:r>
            <a:endParaRPr lang="en-US" dirty="0"/>
          </a:p>
        </p:txBody>
      </p:sp>
      <p:sp>
        <p:nvSpPr>
          <p:cNvPr id="3" name="Subtitle 2"/>
          <p:cNvSpPr>
            <a:spLocks noGrp="1"/>
          </p:cNvSpPr>
          <p:nvPr>
            <p:ph type="subTitle" idx="1"/>
          </p:nvPr>
        </p:nvSpPr>
        <p:spPr>
          <a:xfrm>
            <a:off x="457200" y="6972300"/>
            <a:ext cx="8420100" cy="2667000"/>
          </a:xfrm>
        </p:spPr>
        <p:txBody>
          <a:bodyPr/>
          <a:lstStyle>
            <a:lvl1pPr marL="0" indent="0" algn="l">
              <a:buNone/>
              <a:defRPr>
                <a:solidFill>
                  <a:schemeClr val="accent5"/>
                </a:solidFill>
                <a:effectLst>
                  <a:outerShdw blurRad="50800" dist="50800" dir="2700000" algn="tl" rotWithShape="0">
                    <a:prstClr val="black">
                      <a:alpha val="80000"/>
                    </a:prstClr>
                  </a:outerShdw>
                </a:effectLst>
              </a:defRPr>
            </a:lvl1pPr>
            <a:lvl2pPr marL="816401" indent="0" algn="ctr">
              <a:buNone/>
              <a:defRPr>
                <a:solidFill>
                  <a:schemeClr val="tx1">
                    <a:tint val="75000"/>
                  </a:schemeClr>
                </a:solidFill>
              </a:defRPr>
            </a:lvl2pPr>
            <a:lvl3pPr marL="1632807" indent="0" algn="ctr">
              <a:buNone/>
              <a:defRPr>
                <a:solidFill>
                  <a:schemeClr val="tx1">
                    <a:tint val="75000"/>
                  </a:schemeClr>
                </a:solidFill>
              </a:defRPr>
            </a:lvl3pPr>
            <a:lvl4pPr marL="2449207" indent="0" algn="ctr">
              <a:buNone/>
              <a:defRPr>
                <a:solidFill>
                  <a:schemeClr val="tx1">
                    <a:tint val="75000"/>
                  </a:schemeClr>
                </a:solidFill>
              </a:defRPr>
            </a:lvl4pPr>
            <a:lvl5pPr marL="3265610" indent="0" algn="ctr">
              <a:buNone/>
              <a:defRPr>
                <a:solidFill>
                  <a:schemeClr val="tx1">
                    <a:tint val="75000"/>
                  </a:schemeClr>
                </a:solidFill>
              </a:defRPr>
            </a:lvl5pPr>
            <a:lvl6pPr marL="4082014" indent="0" algn="ctr">
              <a:buNone/>
              <a:defRPr>
                <a:solidFill>
                  <a:schemeClr val="tx1">
                    <a:tint val="75000"/>
                  </a:schemeClr>
                </a:solidFill>
              </a:defRPr>
            </a:lvl6pPr>
            <a:lvl7pPr marL="4898414" indent="0" algn="ctr">
              <a:buNone/>
              <a:defRPr>
                <a:solidFill>
                  <a:schemeClr val="tx1">
                    <a:tint val="75000"/>
                  </a:schemeClr>
                </a:solidFill>
              </a:defRPr>
            </a:lvl7pPr>
            <a:lvl8pPr marL="5714815" indent="0" algn="ctr">
              <a:buNone/>
              <a:defRPr>
                <a:solidFill>
                  <a:schemeClr val="tx1">
                    <a:tint val="75000"/>
                  </a:schemeClr>
                </a:solidFill>
              </a:defRPr>
            </a:lvl8pPr>
            <a:lvl9pPr marL="6531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57C497-3472-4E47-B492-694F4F3C9638}" type="datetimeFigureOut">
              <a:rPr lang="en-US" smtClean="0"/>
              <a:pPr/>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490D3-B274-4A28-9BFB-743697087B81}" type="slidenum">
              <a:rPr lang="en-US" smtClean="0"/>
              <a:pPr/>
              <a:t>‹#›</a:t>
            </a:fld>
            <a:endParaRPr lang="en-US"/>
          </a:p>
        </p:txBody>
      </p:sp>
    </p:spTree>
    <p:extLst>
      <p:ext uri="{BB962C8B-B14F-4D97-AF65-F5344CB8AC3E}">
        <p14:creationId xmlns:p14="http://schemas.microsoft.com/office/powerpoint/2010/main" val="10638397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1"/>
            <a:ext cx="15544800" cy="2043113"/>
          </a:xfrm>
        </p:spPr>
        <p:txBody>
          <a:bodyPr/>
          <a:lstStyle>
            <a:lvl1pPr algn="l">
              <a:defRPr sz="7100" b="1" cap="all"/>
            </a:lvl1pPr>
          </a:lstStyle>
          <a:p>
            <a:r>
              <a:rPr lang="en-US" smtClean="0"/>
              <a:t>Click to edit Master title style</a:t>
            </a:r>
            <a:endParaRPr lang="en-US"/>
          </a:p>
        </p:txBody>
      </p:sp>
      <p:sp>
        <p:nvSpPr>
          <p:cNvPr id="3" name="Text Placeholder 2"/>
          <p:cNvSpPr>
            <a:spLocks noGrp="1"/>
          </p:cNvSpPr>
          <p:nvPr>
            <p:ph type="body" idx="1"/>
          </p:nvPr>
        </p:nvSpPr>
        <p:spPr>
          <a:xfrm>
            <a:off x="1444626" y="4360070"/>
            <a:ext cx="15544800" cy="2250281"/>
          </a:xfrm>
        </p:spPr>
        <p:txBody>
          <a:bodyPr anchor="b"/>
          <a:lstStyle>
            <a:lvl1pPr marL="0" indent="0">
              <a:buNone/>
              <a:defRPr sz="3600"/>
            </a:lvl1pPr>
            <a:lvl2pPr marL="816422" indent="0">
              <a:buNone/>
              <a:defRPr sz="3200"/>
            </a:lvl2pPr>
            <a:lvl3pPr marL="1632844" indent="0">
              <a:buNone/>
              <a:defRPr sz="2900"/>
            </a:lvl3pPr>
            <a:lvl4pPr marL="2449266" indent="0">
              <a:buNone/>
              <a:defRPr sz="2500"/>
            </a:lvl4pPr>
            <a:lvl5pPr marL="3265688" indent="0">
              <a:buNone/>
              <a:defRPr sz="2500"/>
            </a:lvl5pPr>
            <a:lvl6pPr marL="4082110" indent="0">
              <a:buNone/>
              <a:defRPr sz="2500"/>
            </a:lvl6pPr>
            <a:lvl7pPr marL="4898532" indent="0">
              <a:buNone/>
              <a:defRPr sz="2500"/>
            </a:lvl7pPr>
            <a:lvl8pPr marL="5714954" indent="0">
              <a:buNone/>
              <a:defRPr sz="2500"/>
            </a:lvl8pPr>
            <a:lvl9pPr marL="6531376" indent="0">
              <a:buNone/>
              <a:defRPr sz="25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86400" y="4457701"/>
            <a:ext cx="5334000" cy="2633663"/>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125200" y="4457701"/>
            <a:ext cx="5334000" cy="2633663"/>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7"/>
            <a:ext cx="16459200" cy="1714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2302670"/>
            <a:ext cx="8080376" cy="959643"/>
          </a:xfrm>
        </p:spPr>
        <p:txBody>
          <a:bodyPr anchor="b"/>
          <a:lstStyle>
            <a:lvl1pPr marL="0" indent="0">
              <a:buNone/>
              <a:defRPr sz="4300" b="1"/>
            </a:lvl1pPr>
            <a:lvl2pPr marL="816422" indent="0">
              <a:buNone/>
              <a:defRPr sz="3600" b="1"/>
            </a:lvl2pPr>
            <a:lvl3pPr marL="1632844" indent="0">
              <a:buNone/>
              <a:defRPr sz="3200" b="1"/>
            </a:lvl3pPr>
            <a:lvl4pPr marL="2449266" indent="0">
              <a:buNone/>
              <a:defRPr sz="2900" b="1"/>
            </a:lvl4pPr>
            <a:lvl5pPr marL="3265688" indent="0">
              <a:buNone/>
              <a:defRPr sz="2900" b="1"/>
            </a:lvl5pPr>
            <a:lvl6pPr marL="4082110" indent="0">
              <a:buNone/>
              <a:defRPr sz="2900" b="1"/>
            </a:lvl6pPr>
            <a:lvl7pPr marL="4898532" indent="0">
              <a:buNone/>
              <a:defRPr sz="2900" b="1"/>
            </a:lvl7pPr>
            <a:lvl8pPr marL="5714954" indent="0">
              <a:buNone/>
              <a:defRPr sz="2900" b="1"/>
            </a:lvl8pPr>
            <a:lvl9pPr marL="6531376" indent="0">
              <a:buNone/>
              <a:defRPr sz="2900" b="1"/>
            </a:lvl9pPr>
          </a:lstStyle>
          <a:p>
            <a:pPr lvl="0"/>
            <a:r>
              <a:rPr lang="en-US" smtClean="0"/>
              <a:t>Click to edit Master text styles</a:t>
            </a:r>
          </a:p>
        </p:txBody>
      </p:sp>
      <p:sp>
        <p:nvSpPr>
          <p:cNvPr id="4" name="Content Placeholder 3"/>
          <p:cNvSpPr>
            <a:spLocks noGrp="1"/>
          </p:cNvSpPr>
          <p:nvPr>
            <p:ph sz="half" idx="2"/>
          </p:nvPr>
        </p:nvSpPr>
        <p:spPr>
          <a:xfrm>
            <a:off x="914400" y="3262313"/>
            <a:ext cx="8080376"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90051" y="2302670"/>
            <a:ext cx="8083550" cy="959643"/>
          </a:xfrm>
        </p:spPr>
        <p:txBody>
          <a:bodyPr anchor="b"/>
          <a:lstStyle>
            <a:lvl1pPr marL="0" indent="0">
              <a:buNone/>
              <a:defRPr sz="4300" b="1"/>
            </a:lvl1pPr>
            <a:lvl2pPr marL="816422" indent="0">
              <a:buNone/>
              <a:defRPr sz="3600" b="1"/>
            </a:lvl2pPr>
            <a:lvl3pPr marL="1632844" indent="0">
              <a:buNone/>
              <a:defRPr sz="3200" b="1"/>
            </a:lvl3pPr>
            <a:lvl4pPr marL="2449266" indent="0">
              <a:buNone/>
              <a:defRPr sz="2900" b="1"/>
            </a:lvl4pPr>
            <a:lvl5pPr marL="3265688" indent="0">
              <a:buNone/>
              <a:defRPr sz="2900" b="1"/>
            </a:lvl5pPr>
            <a:lvl6pPr marL="4082110" indent="0">
              <a:buNone/>
              <a:defRPr sz="2900" b="1"/>
            </a:lvl6pPr>
            <a:lvl7pPr marL="4898532" indent="0">
              <a:buNone/>
              <a:defRPr sz="2900" b="1"/>
            </a:lvl7pPr>
            <a:lvl8pPr marL="5714954" indent="0">
              <a:buNone/>
              <a:defRPr sz="2900" b="1"/>
            </a:lvl8pPr>
            <a:lvl9pPr marL="6531376" indent="0">
              <a:buNone/>
              <a:defRPr sz="2900" b="1"/>
            </a:lvl9pPr>
          </a:lstStyle>
          <a:p>
            <a:pPr lvl="0"/>
            <a:r>
              <a:rPr lang="en-US" smtClean="0"/>
              <a:t>Click to edit Master text styles</a:t>
            </a:r>
          </a:p>
        </p:txBody>
      </p:sp>
      <p:sp>
        <p:nvSpPr>
          <p:cNvPr id="6" name="Content Placeholder 5"/>
          <p:cNvSpPr>
            <a:spLocks noGrp="1"/>
          </p:cNvSpPr>
          <p:nvPr>
            <p:ph sz="quarter" idx="4"/>
          </p:nvPr>
        </p:nvSpPr>
        <p:spPr>
          <a:xfrm>
            <a:off x="9290051" y="3262313"/>
            <a:ext cx="8083550"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409575"/>
            <a:ext cx="6016626" cy="1743075"/>
          </a:xfrm>
        </p:spPr>
        <p:txBody>
          <a:bodyPr anchor="b"/>
          <a:lstStyle>
            <a:lvl1pPr algn="l">
              <a:defRPr sz="3600" b="1"/>
            </a:lvl1pPr>
          </a:lstStyle>
          <a:p>
            <a:r>
              <a:rPr lang="en-US" smtClean="0"/>
              <a:t>Click to edit Master title style</a:t>
            </a:r>
            <a:endParaRPr lang="en-US"/>
          </a:p>
        </p:txBody>
      </p:sp>
      <p:sp>
        <p:nvSpPr>
          <p:cNvPr id="3" name="Content Placeholder 2"/>
          <p:cNvSpPr>
            <a:spLocks noGrp="1"/>
          </p:cNvSpPr>
          <p:nvPr>
            <p:ph idx="1"/>
          </p:nvPr>
        </p:nvSpPr>
        <p:spPr>
          <a:xfrm>
            <a:off x="7150100" y="409576"/>
            <a:ext cx="10223500" cy="8779670"/>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1" y="2152651"/>
            <a:ext cx="6016626" cy="7036595"/>
          </a:xfrm>
        </p:spPr>
        <p:txBody>
          <a:bodyPr/>
          <a:lstStyle>
            <a:lvl1pPr marL="0" indent="0">
              <a:buNone/>
              <a:defRPr sz="2500"/>
            </a:lvl1pPr>
            <a:lvl2pPr marL="816422" indent="0">
              <a:buNone/>
              <a:defRPr sz="2100"/>
            </a:lvl2pPr>
            <a:lvl3pPr marL="1632844" indent="0">
              <a:buNone/>
              <a:defRPr sz="1800"/>
            </a:lvl3pPr>
            <a:lvl4pPr marL="2449266" indent="0">
              <a:buNone/>
              <a:defRPr sz="1600"/>
            </a:lvl4pPr>
            <a:lvl5pPr marL="3265688" indent="0">
              <a:buNone/>
              <a:defRPr sz="1600"/>
            </a:lvl5pPr>
            <a:lvl6pPr marL="4082110" indent="0">
              <a:buNone/>
              <a:defRPr sz="1600"/>
            </a:lvl6pPr>
            <a:lvl7pPr marL="4898532" indent="0">
              <a:buNone/>
              <a:defRPr sz="1600"/>
            </a:lvl7pPr>
            <a:lvl8pPr marL="5714954" indent="0">
              <a:buNone/>
              <a:defRPr sz="1600"/>
            </a:lvl8pPr>
            <a:lvl9pPr marL="6531376" indent="0">
              <a:buNone/>
              <a:defRPr sz="16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600" b="1"/>
            </a:lvl1pPr>
          </a:lstStyle>
          <a:p>
            <a:r>
              <a:rPr lang="en-US" smtClean="0"/>
              <a:t>Click to edit Master title style</a:t>
            </a:r>
            <a:endParaRPr lang="en-US"/>
          </a:p>
        </p:txBody>
      </p:sp>
      <p:sp>
        <p:nvSpPr>
          <p:cNvPr id="3" name="Picture Placeholder 2"/>
          <p:cNvSpPr>
            <a:spLocks noGrp="1"/>
          </p:cNvSpPr>
          <p:nvPr>
            <p:ph type="pic" idx="1"/>
          </p:nvPr>
        </p:nvSpPr>
        <p:spPr>
          <a:xfrm>
            <a:off x="3584576" y="919163"/>
            <a:ext cx="10972800" cy="6172200"/>
          </a:xfrm>
        </p:spPr>
        <p:txBody>
          <a:bodyPr/>
          <a:lstStyle>
            <a:lvl1pPr marL="0" indent="0">
              <a:buNone/>
              <a:defRPr sz="5700"/>
            </a:lvl1pPr>
            <a:lvl2pPr marL="816422" indent="0">
              <a:buNone/>
              <a:defRPr sz="5000"/>
            </a:lvl2pPr>
            <a:lvl3pPr marL="1632844" indent="0">
              <a:buNone/>
              <a:defRPr sz="4300"/>
            </a:lvl3pPr>
            <a:lvl4pPr marL="2449266" indent="0">
              <a:buNone/>
              <a:defRPr sz="3600"/>
            </a:lvl4pPr>
            <a:lvl5pPr marL="3265688" indent="0">
              <a:buNone/>
              <a:defRPr sz="3600"/>
            </a:lvl5pPr>
            <a:lvl6pPr marL="4082110" indent="0">
              <a:buNone/>
              <a:defRPr sz="3600"/>
            </a:lvl6pPr>
            <a:lvl7pPr marL="4898532" indent="0">
              <a:buNone/>
              <a:defRPr sz="3600"/>
            </a:lvl7pPr>
            <a:lvl8pPr marL="5714954" indent="0">
              <a:buNone/>
              <a:defRPr sz="3600"/>
            </a:lvl8pPr>
            <a:lvl9pPr marL="6531376" indent="0">
              <a:buNone/>
              <a:defRPr sz="3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500"/>
            </a:lvl1pPr>
            <a:lvl2pPr marL="816422" indent="0">
              <a:buNone/>
              <a:defRPr sz="2100"/>
            </a:lvl2pPr>
            <a:lvl3pPr marL="1632844" indent="0">
              <a:buNone/>
              <a:defRPr sz="1800"/>
            </a:lvl3pPr>
            <a:lvl4pPr marL="2449266" indent="0">
              <a:buNone/>
              <a:defRPr sz="1600"/>
            </a:lvl4pPr>
            <a:lvl5pPr marL="3265688" indent="0">
              <a:buNone/>
              <a:defRPr sz="1600"/>
            </a:lvl5pPr>
            <a:lvl6pPr marL="4082110" indent="0">
              <a:buNone/>
              <a:defRPr sz="1600"/>
            </a:lvl6pPr>
            <a:lvl7pPr marL="4898532" indent="0">
              <a:buNone/>
              <a:defRPr sz="1600"/>
            </a:lvl7pPr>
            <a:lvl8pPr marL="5714954" indent="0">
              <a:buNone/>
              <a:defRPr sz="1600"/>
            </a:lvl8pPr>
            <a:lvl9pPr marL="6531376" indent="0">
              <a:buNone/>
              <a:defRPr sz="16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716000" y="2400301"/>
            <a:ext cx="2743200" cy="46910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86400" y="2400301"/>
            <a:ext cx="7924800" cy="46910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43600" y="2400300"/>
            <a:ext cx="10515600" cy="17145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943600" y="4457701"/>
            <a:ext cx="5105400" cy="26336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353800" y="4457701"/>
            <a:ext cx="5105400" cy="26336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2920" y="2468880"/>
            <a:ext cx="17373600" cy="8001000"/>
          </a:xfrm>
        </p:spPr>
        <p:txBody>
          <a:bodyPr/>
          <a:lstStyle>
            <a:lvl3pPr marL="2041007" indent="-408200">
              <a:buSzPct val="80000"/>
              <a:buFont typeface="Wingdings" panose="05000000000000000000" pitchFamily="2" charset="2"/>
              <a:buChar char="l"/>
              <a:defRPr/>
            </a:lvl3pPr>
            <a:lvl5pPr>
              <a:buClr>
                <a:schemeClr val="accent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957C497-3472-4E47-B492-694F4F3C9638}" type="datetimeFigureOut">
              <a:rPr lang="en-US" smtClean="0"/>
              <a:pPr/>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490D3-B274-4A28-9BFB-743697087B81}" type="slidenum">
              <a:rPr lang="en-US" smtClean="0"/>
              <a:pPr/>
              <a:t>‹#›</a:t>
            </a:fld>
            <a:endParaRPr lang="en-US"/>
          </a:p>
        </p:txBody>
      </p:sp>
    </p:spTree>
    <p:extLst>
      <p:ext uri="{BB962C8B-B14F-4D97-AF65-F5344CB8AC3E}">
        <p14:creationId xmlns:p14="http://schemas.microsoft.com/office/powerpoint/2010/main" val="24129623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7"/>
            <a:ext cx="16459200" cy="1105074"/>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14400" y="9534526"/>
            <a:ext cx="4267200" cy="547688"/>
          </a:xfrm>
          <a:prstGeom prst="rect">
            <a:avLst/>
          </a:prstGeom>
        </p:spPr>
        <p:txBody>
          <a:bodyPr lIns="163284" tIns="81642" rIns="163284" bIns="81642"/>
          <a:lstStyle/>
          <a:p>
            <a:fld id="{9C0D6C8F-55C8-4771-A11F-9F3F097114A8}" type="datetime1">
              <a:rPr lang="en-US" smtClean="0"/>
              <a:pPr/>
              <a:t>5/6/2016</a:t>
            </a:fld>
            <a:endParaRPr lang="en-US" dirty="0"/>
          </a:p>
        </p:txBody>
      </p:sp>
      <p:sp>
        <p:nvSpPr>
          <p:cNvPr id="5" name="Footer Placeholder 4"/>
          <p:cNvSpPr>
            <a:spLocks noGrp="1"/>
          </p:cNvSpPr>
          <p:nvPr>
            <p:ph type="ftr" sz="quarter" idx="11"/>
          </p:nvPr>
        </p:nvSpPr>
        <p:spPr>
          <a:xfrm>
            <a:off x="14478000" y="9534526"/>
            <a:ext cx="2895600" cy="547688"/>
          </a:xfrm>
          <a:prstGeom prst="rect">
            <a:avLst/>
          </a:prstGeom>
        </p:spPr>
        <p:txBody>
          <a:bodyPr lIns="163284" tIns="81642" rIns="163284" bIns="81642"/>
          <a:lstStyle/>
          <a:p>
            <a:endParaRPr lang="en-US" dirty="0"/>
          </a:p>
        </p:txBody>
      </p:sp>
      <p:sp>
        <p:nvSpPr>
          <p:cNvPr id="6" name="Slide Number Placeholder 5"/>
          <p:cNvSpPr>
            <a:spLocks noGrp="1"/>
          </p:cNvSpPr>
          <p:nvPr>
            <p:ph type="sldNum" sz="quarter" idx="12"/>
          </p:nvPr>
        </p:nvSpPr>
        <p:spPr>
          <a:xfrm>
            <a:off x="13106400" y="9534526"/>
            <a:ext cx="4267200" cy="547688"/>
          </a:xfrm>
          <a:prstGeom prst="rect">
            <a:avLst/>
          </a:prstGeom>
        </p:spPr>
        <p:txBody>
          <a:bodyPr lIns="163284" tIns="81642" rIns="163284" bIns="81642"/>
          <a:lstStyle/>
          <a:p>
            <a:fld id="{2D55129F-B11D-6B48-9C7A-2921952983C3}" type="slidenum">
              <a:rPr lang="en-US" smtClean="0"/>
              <a:pPr/>
              <a:t>‹#›</a:t>
            </a:fld>
            <a:endParaRPr lang="en-US" dirty="0"/>
          </a:p>
        </p:txBody>
      </p:sp>
      <p:sp>
        <p:nvSpPr>
          <p:cNvPr id="7" name="Title 1"/>
          <p:cNvSpPr txBox="1">
            <a:spLocks/>
          </p:cNvSpPr>
          <p:nvPr/>
        </p:nvSpPr>
        <p:spPr>
          <a:xfrm>
            <a:off x="914400" y="1517031"/>
            <a:ext cx="16459200" cy="1105074"/>
          </a:xfrm>
          <a:prstGeom prst="rect">
            <a:avLst/>
          </a:prstGeom>
        </p:spPr>
        <p:txBody>
          <a:bodyPr vert="horz" lIns="163284" tIns="81642" rIns="163284" bIns="81642" rtlCol="0" anchor="ctr">
            <a:noAutofit/>
          </a:bodyPr>
          <a:lstStyle>
            <a:lvl1pPr algn="ctr" defTabSz="457200" rtl="0" eaLnBrk="1" latinLnBrk="0" hangingPunct="1">
              <a:spcBef>
                <a:spcPct val="0"/>
              </a:spcBef>
              <a:buNone/>
              <a:defRPr sz="3600" b="1" kern="1200" baseline="0">
                <a:solidFill>
                  <a:srgbClr val="CB0202"/>
                </a:solidFill>
                <a:latin typeface="Eurostile"/>
                <a:ea typeface="+mj-ea"/>
                <a:cs typeface="Eurostile"/>
              </a:defRPr>
            </a:lvl1pPr>
          </a:lstStyle>
          <a:p>
            <a:endParaRPr lang="en-US" sz="5000" b="0" dirty="0">
              <a:solidFill>
                <a:srgbClr val="7F7F7F"/>
              </a:solidFill>
              <a:latin typeface="Verdana"/>
              <a:cs typeface="Verdana"/>
            </a:endParaRPr>
          </a:p>
        </p:txBody>
      </p:sp>
      <p:sp>
        <p:nvSpPr>
          <p:cNvPr id="9" name="Text Placeholder 8"/>
          <p:cNvSpPr>
            <a:spLocks noGrp="1"/>
          </p:cNvSpPr>
          <p:nvPr>
            <p:ph type="body" sz="quarter" idx="13"/>
          </p:nvPr>
        </p:nvSpPr>
        <p:spPr>
          <a:xfrm>
            <a:off x="914400" y="1516857"/>
            <a:ext cx="16459200" cy="883443"/>
          </a:xfrm>
        </p:spPr>
        <p:txBody>
          <a:bodyPr/>
          <a:lstStyle>
            <a:lvl1pPr marL="0" indent="0" algn="ctr">
              <a:buNone/>
              <a:defRPr sz="4300">
                <a:latin typeface="Eurostile"/>
                <a:cs typeface="Eurostile"/>
              </a:defRPr>
            </a:lvl1pPr>
            <a:lvl3pPr marL="918475" indent="0">
              <a:buNone/>
              <a:defRPr/>
            </a:lvl3pPr>
          </a:lstStyle>
          <a:p>
            <a:pPr lvl="0"/>
            <a:r>
              <a:rPr lang="en-US" sz="5000" b="0" smtClean="0">
                <a:solidFill>
                  <a:srgbClr val="7F7F7F"/>
                </a:solidFill>
                <a:latin typeface="Verdana"/>
                <a:cs typeface="Verdana"/>
              </a:rPr>
              <a:t>Click to edit Master text styles</a:t>
            </a:r>
          </a:p>
        </p:txBody>
      </p:sp>
    </p:spTree>
    <p:extLst>
      <p:ext uri="{BB962C8B-B14F-4D97-AF65-F5344CB8AC3E}">
        <p14:creationId xmlns:p14="http://schemas.microsoft.com/office/powerpoint/2010/main" val="2372734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7"/>
            <a:ext cx="16459200" cy="1105074"/>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14400" y="9534526"/>
            <a:ext cx="4267200" cy="547688"/>
          </a:xfrm>
          <a:prstGeom prst="rect">
            <a:avLst/>
          </a:prstGeom>
        </p:spPr>
        <p:txBody>
          <a:bodyPr lIns="163284" tIns="81642" rIns="163284" bIns="81642"/>
          <a:lstStyle/>
          <a:p>
            <a:fld id="{9C0D6C8F-55C8-4771-A11F-9F3F097114A8}" type="datetime1">
              <a:rPr lang="en-US" smtClean="0"/>
              <a:pPr/>
              <a:t>5/6/2016</a:t>
            </a:fld>
            <a:endParaRPr lang="en-US" dirty="0"/>
          </a:p>
        </p:txBody>
      </p:sp>
      <p:sp>
        <p:nvSpPr>
          <p:cNvPr id="5" name="Footer Placeholder 4"/>
          <p:cNvSpPr>
            <a:spLocks noGrp="1"/>
          </p:cNvSpPr>
          <p:nvPr>
            <p:ph type="ftr" sz="quarter" idx="11"/>
          </p:nvPr>
        </p:nvSpPr>
        <p:spPr>
          <a:xfrm>
            <a:off x="14478000" y="9534526"/>
            <a:ext cx="2895600" cy="547688"/>
          </a:xfrm>
          <a:prstGeom prst="rect">
            <a:avLst/>
          </a:prstGeom>
        </p:spPr>
        <p:txBody>
          <a:bodyPr lIns="163284" tIns="81642" rIns="163284" bIns="81642"/>
          <a:lstStyle/>
          <a:p>
            <a:endParaRPr lang="en-US" dirty="0"/>
          </a:p>
        </p:txBody>
      </p:sp>
      <p:sp>
        <p:nvSpPr>
          <p:cNvPr id="6" name="Slide Number Placeholder 5"/>
          <p:cNvSpPr>
            <a:spLocks noGrp="1"/>
          </p:cNvSpPr>
          <p:nvPr>
            <p:ph type="sldNum" sz="quarter" idx="12"/>
          </p:nvPr>
        </p:nvSpPr>
        <p:spPr>
          <a:xfrm>
            <a:off x="13106400" y="9534526"/>
            <a:ext cx="4267200" cy="547688"/>
          </a:xfrm>
          <a:prstGeom prst="rect">
            <a:avLst/>
          </a:prstGeom>
        </p:spPr>
        <p:txBody>
          <a:bodyPr lIns="163284" tIns="81642" rIns="163284" bIns="81642"/>
          <a:lstStyle/>
          <a:p>
            <a:fld id="{2D55129F-B11D-6B48-9C7A-2921952983C3}" type="slidenum">
              <a:rPr lang="en-US" smtClean="0"/>
              <a:pPr/>
              <a:t>‹#›</a:t>
            </a:fld>
            <a:endParaRPr lang="en-US" dirty="0"/>
          </a:p>
        </p:txBody>
      </p:sp>
      <p:sp>
        <p:nvSpPr>
          <p:cNvPr id="7" name="Title 1"/>
          <p:cNvSpPr txBox="1">
            <a:spLocks/>
          </p:cNvSpPr>
          <p:nvPr/>
        </p:nvSpPr>
        <p:spPr>
          <a:xfrm>
            <a:off x="914400" y="1517031"/>
            <a:ext cx="16459200" cy="1105074"/>
          </a:xfrm>
          <a:prstGeom prst="rect">
            <a:avLst/>
          </a:prstGeom>
        </p:spPr>
        <p:txBody>
          <a:bodyPr vert="horz" lIns="163284" tIns="81642" rIns="163284" bIns="81642" rtlCol="0" anchor="ctr">
            <a:noAutofit/>
          </a:bodyPr>
          <a:lstStyle>
            <a:lvl1pPr algn="ctr" defTabSz="457200" rtl="0" eaLnBrk="1" latinLnBrk="0" hangingPunct="1">
              <a:spcBef>
                <a:spcPct val="0"/>
              </a:spcBef>
              <a:buNone/>
              <a:defRPr sz="3600" b="1" kern="1200" baseline="0">
                <a:solidFill>
                  <a:srgbClr val="CB0202"/>
                </a:solidFill>
                <a:latin typeface="Eurostile"/>
                <a:ea typeface="+mj-ea"/>
                <a:cs typeface="Eurostile"/>
              </a:defRPr>
            </a:lvl1pPr>
          </a:lstStyle>
          <a:p>
            <a:endParaRPr lang="en-US" sz="5000" b="0" dirty="0">
              <a:solidFill>
                <a:srgbClr val="7F7F7F"/>
              </a:solidFill>
              <a:latin typeface="Verdana"/>
              <a:cs typeface="Verdana"/>
            </a:endParaRPr>
          </a:p>
        </p:txBody>
      </p:sp>
      <p:sp>
        <p:nvSpPr>
          <p:cNvPr id="9" name="Text Placeholder 8"/>
          <p:cNvSpPr>
            <a:spLocks noGrp="1"/>
          </p:cNvSpPr>
          <p:nvPr>
            <p:ph type="body" sz="quarter" idx="13"/>
          </p:nvPr>
        </p:nvSpPr>
        <p:spPr>
          <a:xfrm>
            <a:off x="914400" y="1516857"/>
            <a:ext cx="16459200" cy="883443"/>
          </a:xfrm>
        </p:spPr>
        <p:txBody>
          <a:bodyPr/>
          <a:lstStyle>
            <a:lvl1pPr marL="0" indent="0" algn="ctr">
              <a:buNone/>
              <a:defRPr sz="4300">
                <a:latin typeface="Eurostile"/>
                <a:cs typeface="Eurostile"/>
              </a:defRPr>
            </a:lvl1pPr>
            <a:lvl3pPr marL="918475" indent="0">
              <a:buNone/>
              <a:defRPr/>
            </a:lvl3pPr>
          </a:lstStyle>
          <a:p>
            <a:pPr lvl="0"/>
            <a:r>
              <a:rPr lang="en-US" sz="5000" b="0" smtClean="0">
                <a:solidFill>
                  <a:srgbClr val="7F7F7F"/>
                </a:solidFill>
                <a:latin typeface="Verdana"/>
                <a:cs typeface="Verdana"/>
              </a:rPr>
              <a:t>Click to edit Master text styles</a:t>
            </a:r>
          </a:p>
        </p:txBody>
      </p:sp>
    </p:spTree>
    <p:extLst>
      <p:ext uri="{BB962C8B-B14F-4D97-AF65-F5344CB8AC3E}">
        <p14:creationId xmlns:p14="http://schemas.microsoft.com/office/powerpoint/2010/main" val="2372734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7"/>
            <a:ext cx="16459200" cy="1105074"/>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14400" y="9534526"/>
            <a:ext cx="4267200" cy="547688"/>
          </a:xfrm>
          <a:prstGeom prst="rect">
            <a:avLst/>
          </a:prstGeom>
        </p:spPr>
        <p:txBody>
          <a:bodyPr lIns="163284" tIns="81642" rIns="163284" bIns="81642"/>
          <a:lstStyle/>
          <a:p>
            <a:fld id="{9C0D6C8F-55C8-4771-A11F-9F3F097114A8}" type="datetime1">
              <a:rPr lang="en-US" smtClean="0"/>
              <a:pPr/>
              <a:t>5/6/2016</a:t>
            </a:fld>
            <a:endParaRPr lang="en-US" dirty="0"/>
          </a:p>
        </p:txBody>
      </p:sp>
      <p:sp>
        <p:nvSpPr>
          <p:cNvPr id="5" name="Footer Placeholder 4"/>
          <p:cNvSpPr>
            <a:spLocks noGrp="1"/>
          </p:cNvSpPr>
          <p:nvPr>
            <p:ph type="ftr" sz="quarter" idx="11"/>
          </p:nvPr>
        </p:nvSpPr>
        <p:spPr>
          <a:xfrm>
            <a:off x="14478000" y="9534526"/>
            <a:ext cx="2895600" cy="547688"/>
          </a:xfrm>
          <a:prstGeom prst="rect">
            <a:avLst/>
          </a:prstGeom>
        </p:spPr>
        <p:txBody>
          <a:bodyPr lIns="163284" tIns="81642" rIns="163284" bIns="81642"/>
          <a:lstStyle/>
          <a:p>
            <a:endParaRPr lang="en-US" dirty="0"/>
          </a:p>
        </p:txBody>
      </p:sp>
      <p:sp>
        <p:nvSpPr>
          <p:cNvPr id="6" name="Slide Number Placeholder 5"/>
          <p:cNvSpPr>
            <a:spLocks noGrp="1"/>
          </p:cNvSpPr>
          <p:nvPr>
            <p:ph type="sldNum" sz="quarter" idx="12"/>
          </p:nvPr>
        </p:nvSpPr>
        <p:spPr>
          <a:xfrm>
            <a:off x="13106400" y="9534526"/>
            <a:ext cx="4267200" cy="547688"/>
          </a:xfrm>
          <a:prstGeom prst="rect">
            <a:avLst/>
          </a:prstGeom>
        </p:spPr>
        <p:txBody>
          <a:bodyPr lIns="163284" tIns="81642" rIns="163284" bIns="81642"/>
          <a:lstStyle/>
          <a:p>
            <a:fld id="{2D55129F-B11D-6B48-9C7A-2921952983C3}" type="slidenum">
              <a:rPr lang="en-US" smtClean="0"/>
              <a:pPr/>
              <a:t>‹#›</a:t>
            </a:fld>
            <a:endParaRPr lang="en-US" dirty="0"/>
          </a:p>
        </p:txBody>
      </p:sp>
      <p:sp>
        <p:nvSpPr>
          <p:cNvPr id="7" name="Title 1"/>
          <p:cNvSpPr txBox="1">
            <a:spLocks/>
          </p:cNvSpPr>
          <p:nvPr/>
        </p:nvSpPr>
        <p:spPr>
          <a:xfrm>
            <a:off x="914400" y="1517031"/>
            <a:ext cx="16459200" cy="1105074"/>
          </a:xfrm>
          <a:prstGeom prst="rect">
            <a:avLst/>
          </a:prstGeom>
        </p:spPr>
        <p:txBody>
          <a:bodyPr vert="horz" lIns="163284" tIns="81642" rIns="163284" bIns="81642" rtlCol="0" anchor="ctr">
            <a:noAutofit/>
          </a:bodyPr>
          <a:lstStyle>
            <a:lvl1pPr algn="ctr" defTabSz="457200" rtl="0" eaLnBrk="1" latinLnBrk="0" hangingPunct="1">
              <a:spcBef>
                <a:spcPct val="0"/>
              </a:spcBef>
              <a:buNone/>
              <a:defRPr sz="3600" b="1" kern="1200" baseline="0">
                <a:solidFill>
                  <a:srgbClr val="CB0202"/>
                </a:solidFill>
                <a:latin typeface="Eurostile"/>
                <a:ea typeface="+mj-ea"/>
                <a:cs typeface="Eurostile"/>
              </a:defRPr>
            </a:lvl1pPr>
          </a:lstStyle>
          <a:p>
            <a:endParaRPr lang="en-US" sz="5000" b="0" dirty="0">
              <a:solidFill>
                <a:srgbClr val="7F7F7F"/>
              </a:solidFill>
              <a:latin typeface="Verdana"/>
              <a:cs typeface="Verdana"/>
            </a:endParaRPr>
          </a:p>
        </p:txBody>
      </p:sp>
      <p:sp>
        <p:nvSpPr>
          <p:cNvPr id="9" name="Text Placeholder 8"/>
          <p:cNvSpPr>
            <a:spLocks noGrp="1"/>
          </p:cNvSpPr>
          <p:nvPr>
            <p:ph type="body" sz="quarter" idx="13"/>
          </p:nvPr>
        </p:nvSpPr>
        <p:spPr>
          <a:xfrm>
            <a:off x="914400" y="1516857"/>
            <a:ext cx="16459200" cy="883443"/>
          </a:xfrm>
        </p:spPr>
        <p:txBody>
          <a:bodyPr/>
          <a:lstStyle>
            <a:lvl1pPr marL="0" indent="0" algn="ctr">
              <a:buNone/>
              <a:defRPr sz="4300">
                <a:latin typeface="Eurostile"/>
                <a:cs typeface="Eurostile"/>
              </a:defRPr>
            </a:lvl1pPr>
            <a:lvl3pPr marL="918475" indent="0">
              <a:buNone/>
              <a:defRPr/>
            </a:lvl3pPr>
          </a:lstStyle>
          <a:p>
            <a:pPr lvl="0"/>
            <a:r>
              <a:rPr lang="en-US" sz="5000" b="0" smtClean="0">
                <a:solidFill>
                  <a:srgbClr val="7F7F7F"/>
                </a:solidFill>
                <a:latin typeface="Verdana"/>
                <a:cs typeface="Verdana"/>
              </a:rPr>
              <a:t>Click to edit Master text styles</a:t>
            </a:r>
          </a:p>
        </p:txBody>
      </p:sp>
    </p:spTree>
    <p:extLst>
      <p:ext uri="{BB962C8B-B14F-4D97-AF65-F5344CB8AC3E}">
        <p14:creationId xmlns:p14="http://schemas.microsoft.com/office/powerpoint/2010/main" val="23727340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7"/>
            <a:ext cx="16459200" cy="1105074"/>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14400" y="9534526"/>
            <a:ext cx="4267200" cy="547688"/>
          </a:xfrm>
          <a:prstGeom prst="rect">
            <a:avLst/>
          </a:prstGeom>
        </p:spPr>
        <p:txBody>
          <a:bodyPr lIns="163284" tIns="81642" rIns="163284" bIns="81642"/>
          <a:lstStyle/>
          <a:p>
            <a:fld id="{9C0D6C8F-55C8-4771-A11F-9F3F097114A8}" type="datetime1">
              <a:rPr lang="en-US" smtClean="0"/>
              <a:pPr/>
              <a:t>5/6/2016</a:t>
            </a:fld>
            <a:endParaRPr lang="en-US" dirty="0"/>
          </a:p>
        </p:txBody>
      </p:sp>
      <p:sp>
        <p:nvSpPr>
          <p:cNvPr id="5" name="Footer Placeholder 4"/>
          <p:cNvSpPr>
            <a:spLocks noGrp="1"/>
          </p:cNvSpPr>
          <p:nvPr>
            <p:ph type="ftr" sz="quarter" idx="11"/>
          </p:nvPr>
        </p:nvSpPr>
        <p:spPr>
          <a:xfrm>
            <a:off x="14478000" y="9534526"/>
            <a:ext cx="2895600" cy="547688"/>
          </a:xfrm>
          <a:prstGeom prst="rect">
            <a:avLst/>
          </a:prstGeom>
        </p:spPr>
        <p:txBody>
          <a:bodyPr lIns="163284" tIns="81642" rIns="163284" bIns="81642"/>
          <a:lstStyle/>
          <a:p>
            <a:endParaRPr lang="en-US" dirty="0"/>
          </a:p>
        </p:txBody>
      </p:sp>
      <p:sp>
        <p:nvSpPr>
          <p:cNvPr id="6" name="Slide Number Placeholder 5"/>
          <p:cNvSpPr>
            <a:spLocks noGrp="1"/>
          </p:cNvSpPr>
          <p:nvPr>
            <p:ph type="sldNum" sz="quarter" idx="12"/>
          </p:nvPr>
        </p:nvSpPr>
        <p:spPr>
          <a:xfrm>
            <a:off x="13106400" y="9534526"/>
            <a:ext cx="4267200" cy="547688"/>
          </a:xfrm>
          <a:prstGeom prst="rect">
            <a:avLst/>
          </a:prstGeom>
        </p:spPr>
        <p:txBody>
          <a:bodyPr lIns="163284" tIns="81642" rIns="163284" bIns="81642"/>
          <a:lstStyle/>
          <a:p>
            <a:fld id="{2D55129F-B11D-6B48-9C7A-2921952983C3}" type="slidenum">
              <a:rPr lang="en-US" smtClean="0"/>
              <a:pPr/>
              <a:t>‹#›</a:t>
            </a:fld>
            <a:endParaRPr lang="en-US" dirty="0"/>
          </a:p>
        </p:txBody>
      </p:sp>
      <p:sp>
        <p:nvSpPr>
          <p:cNvPr id="7" name="Title 1"/>
          <p:cNvSpPr txBox="1">
            <a:spLocks/>
          </p:cNvSpPr>
          <p:nvPr/>
        </p:nvSpPr>
        <p:spPr>
          <a:xfrm>
            <a:off x="914400" y="1517031"/>
            <a:ext cx="16459200" cy="1105074"/>
          </a:xfrm>
          <a:prstGeom prst="rect">
            <a:avLst/>
          </a:prstGeom>
        </p:spPr>
        <p:txBody>
          <a:bodyPr vert="horz" lIns="163284" tIns="81642" rIns="163284" bIns="81642" rtlCol="0" anchor="ctr">
            <a:noAutofit/>
          </a:bodyPr>
          <a:lstStyle>
            <a:lvl1pPr algn="ctr" defTabSz="457200" rtl="0" eaLnBrk="1" latinLnBrk="0" hangingPunct="1">
              <a:spcBef>
                <a:spcPct val="0"/>
              </a:spcBef>
              <a:buNone/>
              <a:defRPr sz="3600" b="1" kern="1200" baseline="0">
                <a:solidFill>
                  <a:srgbClr val="CB0202"/>
                </a:solidFill>
                <a:latin typeface="Eurostile"/>
                <a:ea typeface="+mj-ea"/>
                <a:cs typeface="Eurostile"/>
              </a:defRPr>
            </a:lvl1pPr>
          </a:lstStyle>
          <a:p>
            <a:endParaRPr lang="en-US" sz="5000" b="0" dirty="0">
              <a:solidFill>
                <a:srgbClr val="7F7F7F"/>
              </a:solidFill>
              <a:latin typeface="Verdana"/>
              <a:cs typeface="Verdana"/>
            </a:endParaRPr>
          </a:p>
        </p:txBody>
      </p:sp>
      <p:sp>
        <p:nvSpPr>
          <p:cNvPr id="9" name="Text Placeholder 8"/>
          <p:cNvSpPr>
            <a:spLocks noGrp="1"/>
          </p:cNvSpPr>
          <p:nvPr>
            <p:ph type="body" sz="quarter" idx="13"/>
          </p:nvPr>
        </p:nvSpPr>
        <p:spPr>
          <a:xfrm>
            <a:off x="914400" y="1516857"/>
            <a:ext cx="16459200" cy="883443"/>
          </a:xfrm>
        </p:spPr>
        <p:txBody>
          <a:bodyPr/>
          <a:lstStyle>
            <a:lvl1pPr marL="0" indent="0" algn="ctr">
              <a:buNone/>
              <a:defRPr sz="4300">
                <a:latin typeface="Eurostile"/>
                <a:cs typeface="Eurostile"/>
              </a:defRPr>
            </a:lvl1pPr>
            <a:lvl3pPr marL="918475" indent="0">
              <a:buNone/>
              <a:defRPr/>
            </a:lvl3pPr>
          </a:lstStyle>
          <a:p>
            <a:pPr lvl="0"/>
            <a:r>
              <a:rPr lang="en-US" sz="5000" b="0" smtClean="0">
                <a:solidFill>
                  <a:srgbClr val="7F7F7F"/>
                </a:solidFill>
                <a:latin typeface="Verdana"/>
                <a:cs typeface="Verdana"/>
              </a:rPr>
              <a:t>Click to edit Master text styles</a:t>
            </a:r>
          </a:p>
        </p:txBody>
      </p:sp>
    </p:spTree>
    <p:extLst>
      <p:ext uri="{BB962C8B-B14F-4D97-AF65-F5344CB8AC3E}">
        <p14:creationId xmlns:p14="http://schemas.microsoft.com/office/powerpoint/2010/main" val="2372734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41"/>
            <a:ext cx="15544800" cy="2205038"/>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3200" y="5829300"/>
            <a:ext cx="12801600" cy="2628900"/>
          </a:xfrm>
        </p:spPr>
        <p:txBody>
          <a:bodyPr/>
          <a:lstStyle>
            <a:lvl1pPr marL="0" indent="0" algn="ctr">
              <a:buNone/>
              <a:defRPr/>
            </a:lvl1pPr>
            <a:lvl2pPr marL="816408" indent="0" algn="ctr">
              <a:buNone/>
              <a:defRPr/>
            </a:lvl2pPr>
            <a:lvl3pPr marL="1632819" indent="0" algn="ctr">
              <a:buNone/>
              <a:defRPr/>
            </a:lvl3pPr>
            <a:lvl4pPr marL="2449227" indent="0" algn="ctr">
              <a:buNone/>
              <a:defRPr/>
            </a:lvl4pPr>
            <a:lvl5pPr marL="3265635" indent="0" algn="ctr">
              <a:buNone/>
              <a:defRPr/>
            </a:lvl5pPr>
            <a:lvl6pPr marL="4082046" indent="0" algn="ctr">
              <a:buNone/>
              <a:defRPr/>
            </a:lvl6pPr>
            <a:lvl7pPr marL="4898454" indent="0" algn="ctr">
              <a:buNone/>
              <a:defRPr/>
            </a:lvl7pPr>
            <a:lvl8pPr marL="5714861" indent="0" algn="ctr">
              <a:buNone/>
              <a:defRPr/>
            </a:lvl8pPr>
            <a:lvl9pPr marL="6531273" indent="0" algn="ctr">
              <a:buNone/>
              <a:defRPr/>
            </a:lvl9pPr>
          </a:lstStyle>
          <a:p>
            <a:r>
              <a:rPr lang="en-US" smtClean="0"/>
              <a:t>Click to edit Master subtitle style</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4"/>
            <a:ext cx="15544800" cy="2043113"/>
          </a:xfrm>
        </p:spPr>
        <p:txBody>
          <a:bodyPr/>
          <a:lstStyle>
            <a:lvl1pPr algn="l">
              <a:defRPr sz="7100" b="1" cap="all"/>
            </a:lvl1pPr>
          </a:lstStyle>
          <a:p>
            <a:r>
              <a:rPr lang="en-US" smtClean="0"/>
              <a:t>Click to edit Master title style</a:t>
            </a:r>
            <a:endParaRPr lang="en-US"/>
          </a:p>
        </p:txBody>
      </p:sp>
      <p:sp>
        <p:nvSpPr>
          <p:cNvPr id="3" name="Text Placeholder 2"/>
          <p:cNvSpPr>
            <a:spLocks noGrp="1"/>
          </p:cNvSpPr>
          <p:nvPr>
            <p:ph type="body" idx="1"/>
          </p:nvPr>
        </p:nvSpPr>
        <p:spPr>
          <a:xfrm>
            <a:off x="1444626" y="4360073"/>
            <a:ext cx="15544800" cy="2250281"/>
          </a:xfrm>
        </p:spPr>
        <p:txBody>
          <a:bodyPr anchor="b"/>
          <a:lstStyle>
            <a:lvl1pPr marL="0" indent="0">
              <a:buNone/>
              <a:defRPr sz="3600"/>
            </a:lvl1pPr>
            <a:lvl2pPr marL="816408" indent="0">
              <a:buNone/>
              <a:defRPr sz="3200"/>
            </a:lvl2pPr>
            <a:lvl3pPr marL="1632819" indent="0">
              <a:buNone/>
              <a:defRPr sz="2900"/>
            </a:lvl3pPr>
            <a:lvl4pPr marL="2449227" indent="0">
              <a:buNone/>
              <a:defRPr sz="2500"/>
            </a:lvl4pPr>
            <a:lvl5pPr marL="3265635" indent="0">
              <a:buNone/>
              <a:defRPr sz="2500"/>
            </a:lvl5pPr>
            <a:lvl6pPr marL="4082046" indent="0">
              <a:buNone/>
              <a:defRPr sz="2500"/>
            </a:lvl6pPr>
            <a:lvl7pPr marL="4898454" indent="0">
              <a:buNone/>
              <a:defRPr sz="2500"/>
            </a:lvl7pPr>
            <a:lvl8pPr marL="5714861" indent="0">
              <a:buNone/>
              <a:defRPr sz="2500"/>
            </a:lvl8pPr>
            <a:lvl9pPr marL="6531273" indent="0">
              <a:buNone/>
              <a:defRPr sz="2500"/>
            </a:lvl9pPr>
          </a:lstStyle>
          <a:p>
            <a:pPr lvl="0"/>
            <a:r>
              <a:rPr lang="en-US"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43600" y="4457704"/>
            <a:ext cx="5105400" cy="2633663"/>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353800" y="4457704"/>
            <a:ext cx="5105400" cy="2633663"/>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7"/>
            <a:ext cx="16459200" cy="1714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2302671"/>
            <a:ext cx="8080376" cy="959643"/>
          </a:xfrm>
        </p:spPr>
        <p:txBody>
          <a:bodyPr anchor="b"/>
          <a:lstStyle>
            <a:lvl1pPr marL="0" indent="0">
              <a:buNone/>
              <a:defRPr sz="4300" b="1"/>
            </a:lvl1pPr>
            <a:lvl2pPr marL="816408" indent="0">
              <a:buNone/>
              <a:defRPr sz="3600" b="1"/>
            </a:lvl2pPr>
            <a:lvl3pPr marL="1632819" indent="0">
              <a:buNone/>
              <a:defRPr sz="3200" b="1"/>
            </a:lvl3pPr>
            <a:lvl4pPr marL="2449227" indent="0">
              <a:buNone/>
              <a:defRPr sz="2900" b="1"/>
            </a:lvl4pPr>
            <a:lvl5pPr marL="3265635" indent="0">
              <a:buNone/>
              <a:defRPr sz="2900" b="1"/>
            </a:lvl5pPr>
            <a:lvl6pPr marL="4082046" indent="0">
              <a:buNone/>
              <a:defRPr sz="2900" b="1"/>
            </a:lvl6pPr>
            <a:lvl7pPr marL="4898454" indent="0">
              <a:buNone/>
              <a:defRPr sz="2900" b="1"/>
            </a:lvl7pPr>
            <a:lvl8pPr marL="5714861" indent="0">
              <a:buNone/>
              <a:defRPr sz="2900" b="1"/>
            </a:lvl8pPr>
            <a:lvl9pPr marL="6531273" indent="0">
              <a:buNone/>
              <a:defRPr sz="2900" b="1"/>
            </a:lvl9pPr>
          </a:lstStyle>
          <a:p>
            <a:pPr lvl="0"/>
            <a:r>
              <a:rPr lang="en-US" smtClean="0"/>
              <a:t>Click to edit Master text styles</a:t>
            </a:r>
          </a:p>
        </p:txBody>
      </p:sp>
      <p:sp>
        <p:nvSpPr>
          <p:cNvPr id="4" name="Content Placeholder 3"/>
          <p:cNvSpPr>
            <a:spLocks noGrp="1"/>
          </p:cNvSpPr>
          <p:nvPr>
            <p:ph sz="half" idx="2"/>
          </p:nvPr>
        </p:nvSpPr>
        <p:spPr>
          <a:xfrm>
            <a:off x="914400" y="3262313"/>
            <a:ext cx="8080376"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90055" y="2302671"/>
            <a:ext cx="8083550" cy="959643"/>
          </a:xfrm>
        </p:spPr>
        <p:txBody>
          <a:bodyPr anchor="b"/>
          <a:lstStyle>
            <a:lvl1pPr marL="0" indent="0">
              <a:buNone/>
              <a:defRPr sz="4300" b="1"/>
            </a:lvl1pPr>
            <a:lvl2pPr marL="816408" indent="0">
              <a:buNone/>
              <a:defRPr sz="3600" b="1"/>
            </a:lvl2pPr>
            <a:lvl3pPr marL="1632819" indent="0">
              <a:buNone/>
              <a:defRPr sz="3200" b="1"/>
            </a:lvl3pPr>
            <a:lvl4pPr marL="2449227" indent="0">
              <a:buNone/>
              <a:defRPr sz="2900" b="1"/>
            </a:lvl4pPr>
            <a:lvl5pPr marL="3265635" indent="0">
              <a:buNone/>
              <a:defRPr sz="2900" b="1"/>
            </a:lvl5pPr>
            <a:lvl6pPr marL="4082046" indent="0">
              <a:buNone/>
              <a:defRPr sz="2900" b="1"/>
            </a:lvl6pPr>
            <a:lvl7pPr marL="4898454" indent="0">
              <a:buNone/>
              <a:defRPr sz="2900" b="1"/>
            </a:lvl7pPr>
            <a:lvl8pPr marL="5714861" indent="0">
              <a:buNone/>
              <a:defRPr sz="2900" b="1"/>
            </a:lvl8pPr>
            <a:lvl9pPr marL="6531273" indent="0">
              <a:buNone/>
              <a:defRPr sz="2900" b="1"/>
            </a:lvl9pPr>
          </a:lstStyle>
          <a:p>
            <a:pPr lvl="0"/>
            <a:r>
              <a:rPr lang="en-US" smtClean="0"/>
              <a:t>Click to edit Master text styles</a:t>
            </a:r>
          </a:p>
        </p:txBody>
      </p:sp>
      <p:sp>
        <p:nvSpPr>
          <p:cNvPr id="6" name="Content Placeholder 5"/>
          <p:cNvSpPr>
            <a:spLocks noGrp="1"/>
          </p:cNvSpPr>
          <p:nvPr>
            <p:ph sz="quarter" idx="4"/>
          </p:nvPr>
        </p:nvSpPr>
        <p:spPr>
          <a:xfrm>
            <a:off x="9290055" y="3262313"/>
            <a:ext cx="8083550"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57C497-3472-4E47-B492-694F4F3C9638}" type="datetimeFigureOut">
              <a:rPr lang="en-US" smtClean="0"/>
              <a:pPr/>
              <a:t>5/6/2016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C490D3-B274-4A28-9BFB-743697087B81}" type="slidenum">
              <a:rPr lang="en-US" smtClean="0"/>
              <a:pPr/>
              <a:t>‹#›</a:t>
            </a:fld>
            <a:endParaRPr lang="en-US"/>
          </a:p>
        </p:txBody>
      </p:sp>
    </p:spTree>
    <p:extLst>
      <p:ext uri="{BB962C8B-B14F-4D97-AF65-F5344CB8AC3E}">
        <p14:creationId xmlns:p14="http://schemas.microsoft.com/office/powerpoint/2010/main" val="169232985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5" y="409575"/>
            <a:ext cx="6016626" cy="1743075"/>
          </a:xfrm>
        </p:spPr>
        <p:txBody>
          <a:bodyPr anchor="b"/>
          <a:lstStyle>
            <a:lvl1pPr algn="l">
              <a:defRPr sz="3600" b="1"/>
            </a:lvl1pPr>
          </a:lstStyle>
          <a:p>
            <a:r>
              <a:rPr lang="en-US" smtClean="0"/>
              <a:t>Click to edit Master title style</a:t>
            </a:r>
            <a:endParaRPr lang="en-US"/>
          </a:p>
        </p:txBody>
      </p:sp>
      <p:sp>
        <p:nvSpPr>
          <p:cNvPr id="3" name="Content Placeholder 2"/>
          <p:cNvSpPr>
            <a:spLocks noGrp="1"/>
          </p:cNvSpPr>
          <p:nvPr>
            <p:ph idx="1"/>
          </p:nvPr>
        </p:nvSpPr>
        <p:spPr>
          <a:xfrm>
            <a:off x="7150100" y="409579"/>
            <a:ext cx="10223500" cy="8779670"/>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5" y="2152654"/>
            <a:ext cx="6016626" cy="7036595"/>
          </a:xfrm>
        </p:spPr>
        <p:txBody>
          <a:bodyPr/>
          <a:lstStyle>
            <a:lvl1pPr marL="0" indent="0">
              <a:buNone/>
              <a:defRPr sz="2500"/>
            </a:lvl1pPr>
            <a:lvl2pPr marL="816408" indent="0">
              <a:buNone/>
              <a:defRPr sz="2100"/>
            </a:lvl2pPr>
            <a:lvl3pPr marL="1632819" indent="0">
              <a:buNone/>
              <a:defRPr sz="1800"/>
            </a:lvl3pPr>
            <a:lvl4pPr marL="2449227" indent="0">
              <a:buNone/>
              <a:defRPr sz="1600"/>
            </a:lvl4pPr>
            <a:lvl5pPr marL="3265635" indent="0">
              <a:buNone/>
              <a:defRPr sz="1600"/>
            </a:lvl5pPr>
            <a:lvl6pPr marL="4082046" indent="0">
              <a:buNone/>
              <a:defRPr sz="1600"/>
            </a:lvl6pPr>
            <a:lvl7pPr marL="4898454" indent="0">
              <a:buNone/>
              <a:defRPr sz="1600"/>
            </a:lvl7pPr>
            <a:lvl8pPr marL="5714861" indent="0">
              <a:buNone/>
              <a:defRPr sz="1600"/>
            </a:lvl8pPr>
            <a:lvl9pPr marL="6531273" indent="0">
              <a:buNone/>
              <a:defRPr sz="16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600" b="1"/>
            </a:lvl1pPr>
          </a:lstStyle>
          <a:p>
            <a:r>
              <a:rPr lang="en-US" smtClean="0"/>
              <a:t>Click to edit Master title style</a:t>
            </a:r>
            <a:endParaRPr lang="en-US"/>
          </a:p>
        </p:txBody>
      </p:sp>
      <p:sp>
        <p:nvSpPr>
          <p:cNvPr id="3" name="Picture Placeholder 2"/>
          <p:cNvSpPr>
            <a:spLocks noGrp="1"/>
          </p:cNvSpPr>
          <p:nvPr>
            <p:ph type="pic" idx="1"/>
          </p:nvPr>
        </p:nvSpPr>
        <p:spPr>
          <a:xfrm>
            <a:off x="3584576" y="919163"/>
            <a:ext cx="10972800" cy="6172200"/>
          </a:xfrm>
        </p:spPr>
        <p:txBody>
          <a:bodyPr/>
          <a:lstStyle>
            <a:lvl1pPr marL="0" indent="0">
              <a:buNone/>
              <a:defRPr sz="5700"/>
            </a:lvl1pPr>
            <a:lvl2pPr marL="816408" indent="0">
              <a:buNone/>
              <a:defRPr sz="5000"/>
            </a:lvl2pPr>
            <a:lvl3pPr marL="1632819" indent="0">
              <a:buNone/>
              <a:defRPr sz="4300"/>
            </a:lvl3pPr>
            <a:lvl4pPr marL="2449227" indent="0">
              <a:buNone/>
              <a:defRPr sz="3600"/>
            </a:lvl4pPr>
            <a:lvl5pPr marL="3265635" indent="0">
              <a:buNone/>
              <a:defRPr sz="3600"/>
            </a:lvl5pPr>
            <a:lvl6pPr marL="4082046" indent="0">
              <a:buNone/>
              <a:defRPr sz="3600"/>
            </a:lvl6pPr>
            <a:lvl7pPr marL="4898454" indent="0">
              <a:buNone/>
              <a:defRPr sz="3600"/>
            </a:lvl7pPr>
            <a:lvl8pPr marL="5714861" indent="0">
              <a:buNone/>
              <a:defRPr sz="3600"/>
            </a:lvl8pPr>
            <a:lvl9pPr marL="6531273" indent="0">
              <a:buNone/>
              <a:defRPr sz="36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500"/>
            </a:lvl1pPr>
            <a:lvl2pPr marL="816408" indent="0">
              <a:buNone/>
              <a:defRPr sz="2100"/>
            </a:lvl2pPr>
            <a:lvl3pPr marL="1632819" indent="0">
              <a:buNone/>
              <a:defRPr sz="1800"/>
            </a:lvl3pPr>
            <a:lvl4pPr marL="2449227" indent="0">
              <a:buNone/>
              <a:defRPr sz="1600"/>
            </a:lvl4pPr>
            <a:lvl5pPr marL="3265635" indent="0">
              <a:buNone/>
              <a:defRPr sz="1600"/>
            </a:lvl5pPr>
            <a:lvl6pPr marL="4082046" indent="0">
              <a:buNone/>
              <a:defRPr sz="1600"/>
            </a:lvl6pPr>
            <a:lvl7pPr marL="4898454" indent="0">
              <a:buNone/>
              <a:defRPr sz="1600"/>
            </a:lvl7pPr>
            <a:lvl8pPr marL="5714861" indent="0">
              <a:buNone/>
              <a:defRPr sz="1600"/>
            </a:lvl8pPr>
            <a:lvl9pPr marL="6531273" indent="0">
              <a:buNone/>
              <a:defRPr sz="16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830300" y="2400304"/>
            <a:ext cx="2628900" cy="46910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43600" y="2400304"/>
            <a:ext cx="7581900" cy="46910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943600" y="2400300"/>
            <a:ext cx="10515600" cy="17145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943600" y="4457700"/>
            <a:ext cx="10515600" cy="12025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43600" y="5888835"/>
            <a:ext cx="10515600" cy="12025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43600" y="2400300"/>
            <a:ext cx="10515600" cy="17145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943600" y="4457704"/>
            <a:ext cx="5105400" cy="26336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353800" y="4457704"/>
            <a:ext cx="5105400" cy="26336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43600" y="2400300"/>
            <a:ext cx="10515600" cy="17145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943600" y="4457704"/>
            <a:ext cx="5105400" cy="26336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353800" y="4457704"/>
            <a:ext cx="5105400" cy="26336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43"/>
            <a:ext cx="15544800" cy="2205038"/>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3200" y="5829300"/>
            <a:ext cx="12801600" cy="2628900"/>
          </a:xfrm>
        </p:spPr>
        <p:txBody>
          <a:bodyPr/>
          <a:lstStyle>
            <a:lvl1pPr marL="0" indent="0" algn="ctr">
              <a:buNone/>
              <a:defRPr/>
            </a:lvl1pPr>
            <a:lvl2pPr marL="816401" indent="0" algn="ctr">
              <a:buNone/>
              <a:defRPr/>
            </a:lvl2pPr>
            <a:lvl3pPr marL="1632807" indent="0" algn="ctr">
              <a:buNone/>
              <a:defRPr/>
            </a:lvl3pPr>
            <a:lvl4pPr marL="2449207" indent="0" algn="ctr">
              <a:buNone/>
              <a:defRPr/>
            </a:lvl4pPr>
            <a:lvl5pPr marL="3265610" indent="0" algn="ctr">
              <a:buNone/>
              <a:defRPr/>
            </a:lvl5pPr>
            <a:lvl6pPr marL="4082014" indent="0" algn="ctr">
              <a:buNone/>
              <a:defRPr/>
            </a:lvl6pPr>
            <a:lvl7pPr marL="4898414" indent="0" algn="ctr">
              <a:buNone/>
              <a:defRPr/>
            </a:lvl7pPr>
            <a:lvl8pPr marL="5714815" indent="0" algn="ctr">
              <a:buNone/>
              <a:defRPr/>
            </a:lvl8pPr>
            <a:lvl9pPr marL="6531221" indent="0" algn="ctr">
              <a:buNone/>
              <a:defRPr/>
            </a:lvl9pPr>
          </a:lstStyle>
          <a:p>
            <a:r>
              <a:rPr lang="en-US" smtClean="0"/>
              <a:t>Click to edit Master subtitle style</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7C497-3472-4E47-B492-694F4F3C9638}" type="datetimeFigureOut">
              <a:rPr lang="en-US" smtClean="0"/>
              <a:pPr/>
              <a:t>5/6/2016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C490D3-B274-4A28-9BFB-743697087B81}" type="slidenum">
              <a:rPr lang="en-US" smtClean="0"/>
              <a:pPr/>
              <a:t>‹#›</a:t>
            </a:fld>
            <a:endParaRPr lang="en-US"/>
          </a:p>
        </p:txBody>
      </p:sp>
    </p:spTree>
    <p:extLst>
      <p:ext uri="{BB962C8B-B14F-4D97-AF65-F5344CB8AC3E}">
        <p14:creationId xmlns:p14="http://schemas.microsoft.com/office/powerpoint/2010/main" val="282239300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5"/>
            <a:ext cx="15544800" cy="2043113"/>
          </a:xfrm>
        </p:spPr>
        <p:txBody>
          <a:bodyPr/>
          <a:lstStyle>
            <a:lvl1pPr algn="l">
              <a:defRPr sz="7100" b="1" cap="all"/>
            </a:lvl1pPr>
          </a:lstStyle>
          <a:p>
            <a:r>
              <a:rPr lang="en-US" smtClean="0"/>
              <a:t>Click to edit Master title style</a:t>
            </a:r>
            <a:endParaRPr lang="en-US"/>
          </a:p>
        </p:txBody>
      </p:sp>
      <p:sp>
        <p:nvSpPr>
          <p:cNvPr id="3" name="Text Placeholder 2"/>
          <p:cNvSpPr>
            <a:spLocks noGrp="1"/>
          </p:cNvSpPr>
          <p:nvPr>
            <p:ph type="body" idx="1"/>
          </p:nvPr>
        </p:nvSpPr>
        <p:spPr>
          <a:xfrm>
            <a:off x="1444626" y="4360075"/>
            <a:ext cx="15544800" cy="2250281"/>
          </a:xfrm>
        </p:spPr>
        <p:txBody>
          <a:bodyPr anchor="b"/>
          <a:lstStyle>
            <a:lvl1pPr marL="0" indent="0">
              <a:buNone/>
              <a:defRPr sz="3600"/>
            </a:lvl1pPr>
            <a:lvl2pPr marL="816401" indent="0">
              <a:buNone/>
              <a:defRPr sz="3200"/>
            </a:lvl2pPr>
            <a:lvl3pPr marL="1632807" indent="0">
              <a:buNone/>
              <a:defRPr sz="2900"/>
            </a:lvl3pPr>
            <a:lvl4pPr marL="2449207" indent="0">
              <a:buNone/>
              <a:defRPr sz="2500"/>
            </a:lvl4pPr>
            <a:lvl5pPr marL="3265610" indent="0">
              <a:buNone/>
              <a:defRPr sz="2500"/>
            </a:lvl5pPr>
            <a:lvl6pPr marL="4082014" indent="0">
              <a:buNone/>
              <a:defRPr sz="2500"/>
            </a:lvl6pPr>
            <a:lvl7pPr marL="4898414" indent="0">
              <a:buNone/>
              <a:defRPr sz="2500"/>
            </a:lvl7pPr>
            <a:lvl8pPr marL="5714815" indent="0">
              <a:buNone/>
              <a:defRPr sz="2500"/>
            </a:lvl8pPr>
            <a:lvl9pPr marL="6531221" indent="0">
              <a:buNone/>
              <a:defRPr sz="2500"/>
            </a:lvl9pPr>
          </a:lstStyle>
          <a:p>
            <a:pPr lvl="0"/>
            <a:r>
              <a:rPr lang="en-US" smtClean="0"/>
              <a:t>Click to edit Master text styles</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0" y="4457705"/>
            <a:ext cx="5029200" cy="2633663"/>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430000" y="4457705"/>
            <a:ext cx="5029200" cy="2633663"/>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7"/>
            <a:ext cx="16459200" cy="1714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2302671"/>
            <a:ext cx="8080376" cy="959643"/>
          </a:xfrm>
        </p:spPr>
        <p:txBody>
          <a:bodyPr anchor="b"/>
          <a:lstStyle>
            <a:lvl1pPr marL="0" indent="0">
              <a:buNone/>
              <a:defRPr sz="4300" b="1"/>
            </a:lvl1pPr>
            <a:lvl2pPr marL="816401" indent="0">
              <a:buNone/>
              <a:defRPr sz="3600" b="1"/>
            </a:lvl2pPr>
            <a:lvl3pPr marL="1632807" indent="0">
              <a:buNone/>
              <a:defRPr sz="3200" b="1"/>
            </a:lvl3pPr>
            <a:lvl4pPr marL="2449207" indent="0">
              <a:buNone/>
              <a:defRPr sz="2900" b="1"/>
            </a:lvl4pPr>
            <a:lvl5pPr marL="3265610" indent="0">
              <a:buNone/>
              <a:defRPr sz="2900" b="1"/>
            </a:lvl5pPr>
            <a:lvl6pPr marL="4082014" indent="0">
              <a:buNone/>
              <a:defRPr sz="2900" b="1"/>
            </a:lvl6pPr>
            <a:lvl7pPr marL="4898414" indent="0">
              <a:buNone/>
              <a:defRPr sz="2900" b="1"/>
            </a:lvl7pPr>
            <a:lvl8pPr marL="5714815" indent="0">
              <a:buNone/>
              <a:defRPr sz="2900" b="1"/>
            </a:lvl8pPr>
            <a:lvl9pPr marL="6531221" indent="0">
              <a:buNone/>
              <a:defRPr sz="2900" b="1"/>
            </a:lvl9pPr>
          </a:lstStyle>
          <a:p>
            <a:pPr lvl="0"/>
            <a:r>
              <a:rPr lang="en-US" smtClean="0"/>
              <a:t>Click to edit Master text styles</a:t>
            </a:r>
          </a:p>
        </p:txBody>
      </p:sp>
      <p:sp>
        <p:nvSpPr>
          <p:cNvPr id="4" name="Content Placeholder 3"/>
          <p:cNvSpPr>
            <a:spLocks noGrp="1"/>
          </p:cNvSpPr>
          <p:nvPr>
            <p:ph sz="half" idx="2"/>
          </p:nvPr>
        </p:nvSpPr>
        <p:spPr>
          <a:xfrm>
            <a:off x="914400" y="3262313"/>
            <a:ext cx="8080376"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90057" y="2302671"/>
            <a:ext cx="8083550" cy="959643"/>
          </a:xfrm>
        </p:spPr>
        <p:txBody>
          <a:bodyPr anchor="b"/>
          <a:lstStyle>
            <a:lvl1pPr marL="0" indent="0">
              <a:buNone/>
              <a:defRPr sz="4300" b="1"/>
            </a:lvl1pPr>
            <a:lvl2pPr marL="816401" indent="0">
              <a:buNone/>
              <a:defRPr sz="3600" b="1"/>
            </a:lvl2pPr>
            <a:lvl3pPr marL="1632807" indent="0">
              <a:buNone/>
              <a:defRPr sz="3200" b="1"/>
            </a:lvl3pPr>
            <a:lvl4pPr marL="2449207" indent="0">
              <a:buNone/>
              <a:defRPr sz="2900" b="1"/>
            </a:lvl4pPr>
            <a:lvl5pPr marL="3265610" indent="0">
              <a:buNone/>
              <a:defRPr sz="2900" b="1"/>
            </a:lvl5pPr>
            <a:lvl6pPr marL="4082014" indent="0">
              <a:buNone/>
              <a:defRPr sz="2900" b="1"/>
            </a:lvl6pPr>
            <a:lvl7pPr marL="4898414" indent="0">
              <a:buNone/>
              <a:defRPr sz="2900" b="1"/>
            </a:lvl7pPr>
            <a:lvl8pPr marL="5714815" indent="0">
              <a:buNone/>
              <a:defRPr sz="2900" b="1"/>
            </a:lvl8pPr>
            <a:lvl9pPr marL="6531221" indent="0">
              <a:buNone/>
              <a:defRPr sz="2900" b="1"/>
            </a:lvl9pPr>
          </a:lstStyle>
          <a:p>
            <a:pPr lvl="0"/>
            <a:r>
              <a:rPr lang="en-US" smtClean="0"/>
              <a:t>Click to edit Master text styles</a:t>
            </a:r>
          </a:p>
        </p:txBody>
      </p:sp>
      <p:sp>
        <p:nvSpPr>
          <p:cNvPr id="6" name="Content Placeholder 5"/>
          <p:cNvSpPr>
            <a:spLocks noGrp="1"/>
          </p:cNvSpPr>
          <p:nvPr>
            <p:ph sz="quarter" idx="4"/>
          </p:nvPr>
        </p:nvSpPr>
        <p:spPr>
          <a:xfrm>
            <a:off x="9290057" y="3262313"/>
            <a:ext cx="8083550"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7" y="409575"/>
            <a:ext cx="6016626" cy="1743075"/>
          </a:xfrm>
        </p:spPr>
        <p:txBody>
          <a:bodyPr anchor="b"/>
          <a:lstStyle>
            <a:lvl1pPr algn="l">
              <a:defRPr sz="3600" b="1"/>
            </a:lvl1pPr>
          </a:lstStyle>
          <a:p>
            <a:r>
              <a:rPr lang="en-US" smtClean="0"/>
              <a:t>Click to edit Master title style</a:t>
            </a:r>
            <a:endParaRPr lang="en-US"/>
          </a:p>
        </p:txBody>
      </p:sp>
      <p:sp>
        <p:nvSpPr>
          <p:cNvPr id="3" name="Content Placeholder 2"/>
          <p:cNvSpPr>
            <a:spLocks noGrp="1"/>
          </p:cNvSpPr>
          <p:nvPr>
            <p:ph idx="1"/>
          </p:nvPr>
        </p:nvSpPr>
        <p:spPr>
          <a:xfrm>
            <a:off x="7150100" y="409580"/>
            <a:ext cx="10223500" cy="8779670"/>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7" y="2152655"/>
            <a:ext cx="6016626" cy="7036595"/>
          </a:xfrm>
        </p:spPr>
        <p:txBody>
          <a:bodyPr/>
          <a:lstStyle>
            <a:lvl1pPr marL="0" indent="0">
              <a:buNone/>
              <a:defRPr sz="2500"/>
            </a:lvl1pPr>
            <a:lvl2pPr marL="816401" indent="0">
              <a:buNone/>
              <a:defRPr sz="2100"/>
            </a:lvl2pPr>
            <a:lvl3pPr marL="1632807" indent="0">
              <a:buNone/>
              <a:defRPr sz="1800"/>
            </a:lvl3pPr>
            <a:lvl4pPr marL="2449207" indent="0">
              <a:buNone/>
              <a:defRPr sz="1600"/>
            </a:lvl4pPr>
            <a:lvl5pPr marL="3265610" indent="0">
              <a:buNone/>
              <a:defRPr sz="1600"/>
            </a:lvl5pPr>
            <a:lvl6pPr marL="4082014" indent="0">
              <a:buNone/>
              <a:defRPr sz="1600"/>
            </a:lvl6pPr>
            <a:lvl7pPr marL="4898414" indent="0">
              <a:buNone/>
              <a:defRPr sz="1600"/>
            </a:lvl7pPr>
            <a:lvl8pPr marL="5714815" indent="0">
              <a:buNone/>
              <a:defRPr sz="1600"/>
            </a:lvl8pPr>
            <a:lvl9pPr marL="6531221" indent="0">
              <a:buNone/>
              <a:defRPr sz="1600"/>
            </a:lvl9pPr>
          </a:lstStyle>
          <a:p>
            <a:pPr lvl="0"/>
            <a:r>
              <a:rPr lang="en-US" smtClean="0"/>
              <a:t>Click to edit Master text styles</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600" b="1"/>
            </a:lvl1pPr>
          </a:lstStyle>
          <a:p>
            <a:r>
              <a:rPr lang="en-US" smtClean="0"/>
              <a:t>Click to edit Master title style</a:t>
            </a:r>
            <a:endParaRPr lang="en-US"/>
          </a:p>
        </p:txBody>
      </p:sp>
      <p:sp>
        <p:nvSpPr>
          <p:cNvPr id="3" name="Picture Placeholder 2"/>
          <p:cNvSpPr>
            <a:spLocks noGrp="1"/>
          </p:cNvSpPr>
          <p:nvPr>
            <p:ph type="pic" idx="1"/>
          </p:nvPr>
        </p:nvSpPr>
        <p:spPr>
          <a:xfrm>
            <a:off x="3584576" y="919163"/>
            <a:ext cx="10972800" cy="6172200"/>
          </a:xfrm>
        </p:spPr>
        <p:txBody>
          <a:bodyPr/>
          <a:lstStyle>
            <a:lvl1pPr marL="0" indent="0">
              <a:buNone/>
              <a:defRPr sz="5700"/>
            </a:lvl1pPr>
            <a:lvl2pPr marL="816401" indent="0">
              <a:buNone/>
              <a:defRPr sz="5000"/>
            </a:lvl2pPr>
            <a:lvl3pPr marL="1632807" indent="0">
              <a:buNone/>
              <a:defRPr sz="4300"/>
            </a:lvl3pPr>
            <a:lvl4pPr marL="2449207" indent="0">
              <a:buNone/>
              <a:defRPr sz="3600"/>
            </a:lvl4pPr>
            <a:lvl5pPr marL="3265610" indent="0">
              <a:buNone/>
              <a:defRPr sz="3600"/>
            </a:lvl5pPr>
            <a:lvl6pPr marL="4082014" indent="0">
              <a:buNone/>
              <a:defRPr sz="3600"/>
            </a:lvl6pPr>
            <a:lvl7pPr marL="4898414" indent="0">
              <a:buNone/>
              <a:defRPr sz="3600"/>
            </a:lvl7pPr>
            <a:lvl8pPr marL="5714815" indent="0">
              <a:buNone/>
              <a:defRPr sz="3600"/>
            </a:lvl8pPr>
            <a:lvl9pPr marL="6531221" indent="0">
              <a:buNone/>
              <a:defRPr sz="36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500"/>
            </a:lvl1pPr>
            <a:lvl2pPr marL="816401" indent="0">
              <a:buNone/>
              <a:defRPr sz="2100"/>
            </a:lvl2pPr>
            <a:lvl3pPr marL="1632807" indent="0">
              <a:buNone/>
              <a:defRPr sz="1800"/>
            </a:lvl3pPr>
            <a:lvl4pPr marL="2449207" indent="0">
              <a:buNone/>
              <a:defRPr sz="1600"/>
            </a:lvl4pPr>
            <a:lvl5pPr marL="3265610" indent="0">
              <a:buNone/>
              <a:defRPr sz="1600"/>
            </a:lvl5pPr>
            <a:lvl6pPr marL="4082014" indent="0">
              <a:buNone/>
              <a:defRPr sz="1600"/>
            </a:lvl6pPr>
            <a:lvl7pPr marL="4898414" indent="0">
              <a:buNone/>
              <a:defRPr sz="1600"/>
            </a:lvl7pPr>
            <a:lvl8pPr marL="5714815" indent="0">
              <a:buNone/>
              <a:defRPr sz="1600"/>
            </a:lvl8pPr>
            <a:lvl9pPr marL="6531221" indent="0">
              <a:buNone/>
              <a:defRPr sz="1600"/>
            </a:lvl9pPr>
          </a:lstStyle>
          <a:p>
            <a:pPr lvl="0"/>
            <a:r>
              <a:rPr lang="en-US" smtClean="0"/>
              <a:t>Click to edit Master text styles</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868400" y="2400305"/>
            <a:ext cx="2590800" cy="46910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0" y="2400305"/>
            <a:ext cx="7467600" cy="46910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44"/>
            <a:ext cx="15544800" cy="2205038"/>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3200" y="5829300"/>
            <a:ext cx="12801600" cy="2628900"/>
          </a:xfrm>
        </p:spPr>
        <p:txBody>
          <a:bodyPr/>
          <a:lstStyle>
            <a:lvl1pPr marL="0" indent="0" algn="ctr">
              <a:buNone/>
              <a:defRPr/>
            </a:lvl1pPr>
            <a:lvl2pPr marL="816395" indent="0" algn="ctr">
              <a:buNone/>
              <a:defRPr/>
            </a:lvl2pPr>
            <a:lvl3pPr marL="1632794" indent="0" algn="ctr">
              <a:buNone/>
              <a:defRPr/>
            </a:lvl3pPr>
            <a:lvl4pPr marL="2449188" indent="0" algn="ctr">
              <a:buNone/>
              <a:defRPr/>
            </a:lvl4pPr>
            <a:lvl5pPr marL="3265585" indent="0" algn="ctr">
              <a:buNone/>
              <a:defRPr/>
            </a:lvl5pPr>
            <a:lvl6pPr marL="4081982" indent="0" algn="ctr">
              <a:buNone/>
              <a:defRPr/>
            </a:lvl6pPr>
            <a:lvl7pPr marL="4898375" indent="0" algn="ctr">
              <a:buNone/>
              <a:defRPr/>
            </a:lvl7pPr>
            <a:lvl8pPr marL="5714769" indent="0" algn="ctr">
              <a:buNone/>
              <a:defRPr/>
            </a:lvl8pPr>
            <a:lvl9pPr marL="6531169" indent="0" algn="ctr">
              <a:buNone/>
              <a:defRPr/>
            </a:lvl9pPr>
          </a:lstStyle>
          <a:p>
            <a:r>
              <a:rPr lang="en-US" smtClean="0"/>
              <a:t>Click to edit Master subtitle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eme Pane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957C497-3472-4E47-B492-694F4F3C9638}" type="datetimeFigureOut">
              <a:rPr lang="en-US" smtClean="0"/>
              <a:pPr/>
              <a:t>5/6/2016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490D3-B274-4A28-9BFB-743697087B81}" type="slidenum">
              <a:rPr lang="en-US" smtClean="0"/>
              <a:pPr/>
              <a:t>‹#›</a:t>
            </a:fld>
            <a:endParaRPr lang="en-US"/>
          </a:p>
        </p:txBody>
      </p:sp>
    </p:spTree>
    <p:extLst>
      <p:ext uri="{BB962C8B-B14F-4D97-AF65-F5344CB8AC3E}">
        <p14:creationId xmlns:p14="http://schemas.microsoft.com/office/powerpoint/2010/main" val="2839471286"/>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7"/>
            <a:ext cx="15544800" cy="2043113"/>
          </a:xfrm>
        </p:spPr>
        <p:txBody>
          <a:bodyPr/>
          <a:lstStyle>
            <a:lvl1pPr algn="l">
              <a:defRPr sz="7100" b="1" cap="all"/>
            </a:lvl1pPr>
          </a:lstStyle>
          <a:p>
            <a:r>
              <a:rPr lang="en-US" smtClean="0"/>
              <a:t>Click to edit Master title style</a:t>
            </a:r>
            <a:endParaRPr lang="en-US"/>
          </a:p>
        </p:txBody>
      </p:sp>
      <p:sp>
        <p:nvSpPr>
          <p:cNvPr id="3" name="Text Placeholder 2"/>
          <p:cNvSpPr>
            <a:spLocks noGrp="1"/>
          </p:cNvSpPr>
          <p:nvPr>
            <p:ph type="body" idx="1"/>
          </p:nvPr>
        </p:nvSpPr>
        <p:spPr>
          <a:xfrm>
            <a:off x="1444626" y="4360076"/>
            <a:ext cx="15544800" cy="2250281"/>
          </a:xfrm>
        </p:spPr>
        <p:txBody>
          <a:bodyPr anchor="b"/>
          <a:lstStyle>
            <a:lvl1pPr marL="0" indent="0">
              <a:buNone/>
              <a:defRPr sz="3600"/>
            </a:lvl1pPr>
            <a:lvl2pPr marL="816395" indent="0">
              <a:buNone/>
              <a:defRPr sz="3200"/>
            </a:lvl2pPr>
            <a:lvl3pPr marL="1632794" indent="0">
              <a:buNone/>
              <a:defRPr sz="2900"/>
            </a:lvl3pPr>
            <a:lvl4pPr marL="2449188" indent="0">
              <a:buNone/>
              <a:defRPr sz="2500"/>
            </a:lvl4pPr>
            <a:lvl5pPr marL="3265585" indent="0">
              <a:buNone/>
              <a:defRPr sz="2500"/>
            </a:lvl5pPr>
            <a:lvl6pPr marL="4081982" indent="0">
              <a:buNone/>
              <a:defRPr sz="2500"/>
            </a:lvl6pPr>
            <a:lvl7pPr marL="4898375" indent="0">
              <a:buNone/>
              <a:defRPr sz="2500"/>
            </a:lvl7pPr>
            <a:lvl8pPr marL="5714769" indent="0">
              <a:buNone/>
              <a:defRPr sz="2500"/>
            </a:lvl8pPr>
            <a:lvl9pPr marL="6531169" indent="0">
              <a:buNone/>
              <a:defRPr sz="2500"/>
            </a:lvl9pPr>
          </a:lstStyle>
          <a:p>
            <a:pPr lvl="0"/>
            <a:r>
              <a:rPr lang="en-US" smtClean="0"/>
              <a:t>Click to edit Master text styles</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0" y="4457707"/>
            <a:ext cx="5029200" cy="2633663"/>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430000" y="4457707"/>
            <a:ext cx="5029200" cy="2633663"/>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7"/>
            <a:ext cx="16459200" cy="1714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2302671"/>
            <a:ext cx="8080376" cy="959643"/>
          </a:xfrm>
        </p:spPr>
        <p:txBody>
          <a:bodyPr anchor="b"/>
          <a:lstStyle>
            <a:lvl1pPr marL="0" indent="0">
              <a:buNone/>
              <a:defRPr sz="4300" b="1"/>
            </a:lvl1pPr>
            <a:lvl2pPr marL="816395" indent="0">
              <a:buNone/>
              <a:defRPr sz="3600" b="1"/>
            </a:lvl2pPr>
            <a:lvl3pPr marL="1632794" indent="0">
              <a:buNone/>
              <a:defRPr sz="3200" b="1"/>
            </a:lvl3pPr>
            <a:lvl4pPr marL="2449188" indent="0">
              <a:buNone/>
              <a:defRPr sz="2900" b="1"/>
            </a:lvl4pPr>
            <a:lvl5pPr marL="3265585" indent="0">
              <a:buNone/>
              <a:defRPr sz="2900" b="1"/>
            </a:lvl5pPr>
            <a:lvl6pPr marL="4081982" indent="0">
              <a:buNone/>
              <a:defRPr sz="2900" b="1"/>
            </a:lvl6pPr>
            <a:lvl7pPr marL="4898375" indent="0">
              <a:buNone/>
              <a:defRPr sz="2900" b="1"/>
            </a:lvl7pPr>
            <a:lvl8pPr marL="5714769" indent="0">
              <a:buNone/>
              <a:defRPr sz="2900" b="1"/>
            </a:lvl8pPr>
            <a:lvl9pPr marL="6531169" indent="0">
              <a:buNone/>
              <a:defRPr sz="2900" b="1"/>
            </a:lvl9pPr>
          </a:lstStyle>
          <a:p>
            <a:pPr lvl="0"/>
            <a:r>
              <a:rPr lang="en-US" smtClean="0"/>
              <a:t>Click to edit Master text styles</a:t>
            </a:r>
          </a:p>
        </p:txBody>
      </p:sp>
      <p:sp>
        <p:nvSpPr>
          <p:cNvPr id="4" name="Content Placeholder 3"/>
          <p:cNvSpPr>
            <a:spLocks noGrp="1"/>
          </p:cNvSpPr>
          <p:nvPr>
            <p:ph sz="half" idx="2"/>
          </p:nvPr>
        </p:nvSpPr>
        <p:spPr>
          <a:xfrm>
            <a:off x="914400" y="3262313"/>
            <a:ext cx="8080376"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90059" y="2302671"/>
            <a:ext cx="8083550" cy="959643"/>
          </a:xfrm>
        </p:spPr>
        <p:txBody>
          <a:bodyPr anchor="b"/>
          <a:lstStyle>
            <a:lvl1pPr marL="0" indent="0">
              <a:buNone/>
              <a:defRPr sz="4300" b="1"/>
            </a:lvl1pPr>
            <a:lvl2pPr marL="816395" indent="0">
              <a:buNone/>
              <a:defRPr sz="3600" b="1"/>
            </a:lvl2pPr>
            <a:lvl3pPr marL="1632794" indent="0">
              <a:buNone/>
              <a:defRPr sz="3200" b="1"/>
            </a:lvl3pPr>
            <a:lvl4pPr marL="2449188" indent="0">
              <a:buNone/>
              <a:defRPr sz="2900" b="1"/>
            </a:lvl4pPr>
            <a:lvl5pPr marL="3265585" indent="0">
              <a:buNone/>
              <a:defRPr sz="2900" b="1"/>
            </a:lvl5pPr>
            <a:lvl6pPr marL="4081982" indent="0">
              <a:buNone/>
              <a:defRPr sz="2900" b="1"/>
            </a:lvl6pPr>
            <a:lvl7pPr marL="4898375" indent="0">
              <a:buNone/>
              <a:defRPr sz="2900" b="1"/>
            </a:lvl7pPr>
            <a:lvl8pPr marL="5714769" indent="0">
              <a:buNone/>
              <a:defRPr sz="2900" b="1"/>
            </a:lvl8pPr>
            <a:lvl9pPr marL="6531169" indent="0">
              <a:buNone/>
              <a:defRPr sz="2900" b="1"/>
            </a:lvl9pPr>
          </a:lstStyle>
          <a:p>
            <a:pPr lvl="0"/>
            <a:r>
              <a:rPr lang="en-US" smtClean="0"/>
              <a:t>Click to edit Master text styles</a:t>
            </a:r>
          </a:p>
        </p:txBody>
      </p:sp>
      <p:sp>
        <p:nvSpPr>
          <p:cNvPr id="6" name="Content Placeholder 5"/>
          <p:cNvSpPr>
            <a:spLocks noGrp="1"/>
          </p:cNvSpPr>
          <p:nvPr>
            <p:ph sz="quarter" idx="4"/>
          </p:nvPr>
        </p:nvSpPr>
        <p:spPr>
          <a:xfrm>
            <a:off x="9290059" y="3262313"/>
            <a:ext cx="8083550"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9" y="409575"/>
            <a:ext cx="6016626" cy="1743075"/>
          </a:xfrm>
        </p:spPr>
        <p:txBody>
          <a:bodyPr anchor="b"/>
          <a:lstStyle>
            <a:lvl1pPr algn="l">
              <a:defRPr sz="3600" b="1"/>
            </a:lvl1pPr>
          </a:lstStyle>
          <a:p>
            <a:r>
              <a:rPr lang="en-US" smtClean="0"/>
              <a:t>Click to edit Master title style</a:t>
            </a:r>
            <a:endParaRPr lang="en-US"/>
          </a:p>
        </p:txBody>
      </p:sp>
      <p:sp>
        <p:nvSpPr>
          <p:cNvPr id="3" name="Content Placeholder 2"/>
          <p:cNvSpPr>
            <a:spLocks noGrp="1"/>
          </p:cNvSpPr>
          <p:nvPr>
            <p:ph idx="1"/>
          </p:nvPr>
        </p:nvSpPr>
        <p:spPr>
          <a:xfrm>
            <a:off x="7150100" y="409582"/>
            <a:ext cx="10223500" cy="8779670"/>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9" y="2152656"/>
            <a:ext cx="6016626" cy="7036595"/>
          </a:xfrm>
        </p:spPr>
        <p:txBody>
          <a:bodyPr/>
          <a:lstStyle>
            <a:lvl1pPr marL="0" indent="0">
              <a:buNone/>
              <a:defRPr sz="2500"/>
            </a:lvl1pPr>
            <a:lvl2pPr marL="816395" indent="0">
              <a:buNone/>
              <a:defRPr sz="2100"/>
            </a:lvl2pPr>
            <a:lvl3pPr marL="1632794" indent="0">
              <a:buNone/>
              <a:defRPr sz="1800"/>
            </a:lvl3pPr>
            <a:lvl4pPr marL="2449188" indent="0">
              <a:buNone/>
              <a:defRPr sz="1600"/>
            </a:lvl4pPr>
            <a:lvl5pPr marL="3265585" indent="0">
              <a:buNone/>
              <a:defRPr sz="1600"/>
            </a:lvl5pPr>
            <a:lvl6pPr marL="4081982" indent="0">
              <a:buNone/>
              <a:defRPr sz="1600"/>
            </a:lvl6pPr>
            <a:lvl7pPr marL="4898375" indent="0">
              <a:buNone/>
              <a:defRPr sz="1600"/>
            </a:lvl7pPr>
            <a:lvl8pPr marL="5714769" indent="0">
              <a:buNone/>
              <a:defRPr sz="1600"/>
            </a:lvl8pPr>
            <a:lvl9pPr marL="6531169" indent="0">
              <a:buNone/>
              <a:defRPr sz="1600"/>
            </a:lvl9pPr>
          </a:lstStyle>
          <a:p>
            <a:pPr lvl="0"/>
            <a:r>
              <a:rPr lang="en-US" smtClean="0"/>
              <a:t>Click to edit Master text styles</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600" b="1"/>
            </a:lvl1pPr>
          </a:lstStyle>
          <a:p>
            <a:r>
              <a:rPr lang="en-US" smtClean="0"/>
              <a:t>Click to edit Master title style</a:t>
            </a:r>
            <a:endParaRPr lang="en-US"/>
          </a:p>
        </p:txBody>
      </p:sp>
      <p:sp>
        <p:nvSpPr>
          <p:cNvPr id="3" name="Picture Placeholder 2"/>
          <p:cNvSpPr>
            <a:spLocks noGrp="1"/>
          </p:cNvSpPr>
          <p:nvPr>
            <p:ph type="pic" idx="1"/>
          </p:nvPr>
        </p:nvSpPr>
        <p:spPr>
          <a:xfrm>
            <a:off x="3584576" y="919163"/>
            <a:ext cx="10972800" cy="6172200"/>
          </a:xfrm>
        </p:spPr>
        <p:txBody>
          <a:bodyPr/>
          <a:lstStyle>
            <a:lvl1pPr marL="0" indent="0">
              <a:buNone/>
              <a:defRPr sz="5700"/>
            </a:lvl1pPr>
            <a:lvl2pPr marL="816395" indent="0">
              <a:buNone/>
              <a:defRPr sz="5000"/>
            </a:lvl2pPr>
            <a:lvl3pPr marL="1632794" indent="0">
              <a:buNone/>
              <a:defRPr sz="4300"/>
            </a:lvl3pPr>
            <a:lvl4pPr marL="2449188" indent="0">
              <a:buNone/>
              <a:defRPr sz="3600"/>
            </a:lvl4pPr>
            <a:lvl5pPr marL="3265585" indent="0">
              <a:buNone/>
              <a:defRPr sz="3600"/>
            </a:lvl5pPr>
            <a:lvl6pPr marL="4081982" indent="0">
              <a:buNone/>
              <a:defRPr sz="3600"/>
            </a:lvl6pPr>
            <a:lvl7pPr marL="4898375" indent="0">
              <a:buNone/>
              <a:defRPr sz="3600"/>
            </a:lvl7pPr>
            <a:lvl8pPr marL="5714769" indent="0">
              <a:buNone/>
              <a:defRPr sz="3600"/>
            </a:lvl8pPr>
            <a:lvl9pPr marL="6531169" indent="0">
              <a:buNone/>
              <a:defRPr sz="36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500"/>
            </a:lvl1pPr>
            <a:lvl2pPr marL="816395" indent="0">
              <a:buNone/>
              <a:defRPr sz="2100"/>
            </a:lvl2pPr>
            <a:lvl3pPr marL="1632794" indent="0">
              <a:buNone/>
              <a:defRPr sz="1800"/>
            </a:lvl3pPr>
            <a:lvl4pPr marL="2449188" indent="0">
              <a:buNone/>
              <a:defRPr sz="1600"/>
            </a:lvl4pPr>
            <a:lvl5pPr marL="3265585" indent="0">
              <a:buNone/>
              <a:defRPr sz="1600"/>
            </a:lvl5pPr>
            <a:lvl6pPr marL="4081982" indent="0">
              <a:buNone/>
              <a:defRPr sz="1600"/>
            </a:lvl6pPr>
            <a:lvl7pPr marL="4898375" indent="0">
              <a:buNone/>
              <a:defRPr sz="1600"/>
            </a:lvl7pPr>
            <a:lvl8pPr marL="5714769" indent="0">
              <a:buNone/>
              <a:defRPr sz="1600"/>
            </a:lvl8pPr>
            <a:lvl9pPr marL="6531169" indent="0">
              <a:buNone/>
              <a:defRPr sz="1600"/>
            </a:lvl9pPr>
          </a:lstStyle>
          <a:p>
            <a:pPr lvl="0"/>
            <a:r>
              <a:rPr lang="en-US" smtClean="0"/>
              <a:t>Click to edit Master text styles</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868400" y="2400307"/>
            <a:ext cx="2590800" cy="46910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0" y="2400307"/>
            <a:ext cx="7467600" cy="46910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7"/>
            <a:ext cx="16459200" cy="1105074"/>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14400" y="9534532"/>
            <a:ext cx="4267200" cy="547688"/>
          </a:xfrm>
          <a:prstGeom prst="rect">
            <a:avLst/>
          </a:prstGeom>
        </p:spPr>
        <p:txBody>
          <a:bodyPr/>
          <a:lstStyle/>
          <a:p>
            <a:fld id="{8590F3F6-787D-4943-A43D-B6FE830E55C5}" type="datetimeFigureOut">
              <a:rPr lang="en-US" smtClean="0"/>
              <a:pPr/>
              <a:t>5/6/2016</a:t>
            </a:fld>
            <a:endParaRPr lang="en-US"/>
          </a:p>
        </p:txBody>
      </p:sp>
      <p:sp>
        <p:nvSpPr>
          <p:cNvPr id="5" name="Footer Placeholder 4"/>
          <p:cNvSpPr>
            <a:spLocks noGrp="1"/>
          </p:cNvSpPr>
          <p:nvPr>
            <p:ph type="ftr" sz="quarter" idx="11"/>
          </p:nvPr>
        </p:nvSpPr>
        <p:spPr>
          <a:xfrm>
            <a:off x="14478000" y="9534532"/>
            <a:ext cx="28956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3106400" y="9534532"/>
            <a:ext cx="4267200" cy="547688"/>
          </a:xfrm>
          <a:prstGeom prst="rect">
            <a:avLst/>
          </a:prstGeom>
        </p:spPr>
        <p:txBody>
          <a:bodyPr/>
          <a:lstStyle/>
          <a:p>
            <a:fld id="{2D55129F-B11D-6B48-9C7A-2921952983C3}" type="slidenum">
              <a:rPr lang="en-US" smtClean="0"/>
              <a:pPr/>
              <a:t>‹#›</a:t>
            </a:fld>
            <a:endParaRPr lang="en-US"/>
          </a:p>
        </p:txBody>
      </p:sp>
      <p:sp>
        <p:nvSpPr>
          <p:cNvPr id="7" name="Title 1"/>
          <p:cNvSpPr txBox="1">
            <a:spLocks/>
          </p:cNvSpPr>
          <p:nvPr userDrawn="1"/>
        </p:nvSpPr>
        <p:spPr>
          <a:xfrm>
            <a:off x="914400" y="1517031"/>
            <a:ext cx="16459200" cy="1105074"/>
          </a:xfrm>
          <a:prstGeom prst="rect">
            <a:avLst/>
          </a:prstGeom>
        </p:spPr>
        <p:txBody>
          <a:bodyPr vert="horz" lIns="163277" tIns="81642" rIns="163277" bIns="81642" rtlCol="0" anchor="ctr">
            <a:noAutofit/>
          </a:bodyPr>
          <a:lstStyle>
            <a:lvl1pPr algn="ctr" defTabSz="457200" rtl="0" eaLnBrk="1" latinLnBrk="0" hangingPunct="1">
              <a:spcBef>
                <a:spcPct val="0"/>
              </a:spcBef>
              <a:buNone/>
              <a:defRPr sz="3600" b="1" kern="1200" baseline="0">
                <a:solidFill>
                  <a:srgbClr val="CB0202"/>
                </a:solidFill>
                <a:latin typeface="Eurostile"/>
                <a:ea typeface="+mj-ea"/>
                <a:cs typeface="Eurostile"/>
              </a:defRPr>
            </a:lvl1pPr>
          </a:lstStyle>
          <a:p>
            <a:endParaRPr lang="en-US" sz="5000" b="0" dirty="0">
              <a:solidFill>
                <a:srgbClr val="7F7F7F"/>
              </a:solidFill>
              <a:latin typeface="Verdana"/>
              <a:cs typeface="Verdana"/>
            </a:endParaRPr>
          </a:p>
        </p:txBody>
      </p:sp>
      <p:sp>
        <p:nvSpPr>
          <p:cNvPr id="9" name="Text Placeholder 8"/>
          <p:cNvSpPr>
            <a:spLocks noGrp="1"/>
          </p:cNvSpPr>
          <p:nvPr>
            <p:ph type="body" sz="quarter" idx="13"/>
          </p:nvPr>
        </p:nvSpPr>
        <p:spPr>
          <a:xfrm>
            <a:off x="914400" y="1516857"/>
            <a:ext cx="16459200" cy="883443"/>
          </a:xfrm>
        </p:spPr>
        <p:txBody>
          <a:bodyPr/>
          <a:lstStyle>
            <a:lvl1pPr marL="0" indent="0" algn="ctr">
              <a:buNone/>
              <a:defRPr sz="4300">
                <a:latin typeface="Eurostile"/>
                <a:cs typeface="Eurostile"/>
              </a:defRPr>
            </a:lvl1pPr>
            <a:lvl3pPr marL="918446" indent="0">
              <a:buNone/>
              <a:defRPr/>
            </a:lvl3pPr>
          </a:lstStyle>
          <a:p>
            <a:r>
              <a:rPr lang="en-US" sz="5000" b="0" dirty="0" smtClean="0">
                <a:solidFill>
                  <a:srgbClr val="7F7F7F"/>
                </a:solidFill>
                <a:latin typeface="Verdana"/>
                <a:cs typeface="Verdana"/>
              </a:rPr>
              <a:t>Click to edit Master</a:t>
            </a:r>
            <a:endParaRPr lang="en-US" dirty="0"/>
          </a:p>
        </p:txBody>
      </p:sp>
    </p:spTree>
    <p:extLst>
      <p:ext uri="{BB962C8B-B14F-4D97-AF65-F5344CB8AC3E}">
        <p14:creationId xmlns:p14="http://schemas.microsoft.com/office/powerpoint/2010/main" val="2372734099"/>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46"/>
            <a:ext cx="15544800" cy="2205038"/>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3200" y="5829300"/>
            <a:ext cx="12801600" cy="2628900"/>
          </a:xfrm>
        </p:spPr>
        <p:txBody>
          <a:bodyPr/>
          <a:lstStyle>
            <a:lvl1pPr marL="0" indent="0" algn="ctr">
              <a:buNone/>
              <a:defRPr/>
            </a:lvl1pPr>
            <a:lvl2pPr marL="816388" indent="0" algn="ctr">
              <a:buNone/>
              <a:defRPr/>
            </a:lvl2pPr>
            <a:lvl3pPr marL="1632782" indent="0" algn="ctr">
              <a:buNone/>
              <a:defRPr/>
            </a:lvl3pPr>
            <a:lvl4pPr marL="2449168" indent="0" algn="ctr">
              <a:buNone/>
              <a:defRPr/>
            </a:lvl4pPr>
            <a:lvl5pPr marL="3265560" indent="0" algn="ctr">
              <a:buNone/>
              <a:defRPr/>
            </a:lvl5pPr>
            <a:lvl6pPr marL="4081949" indent="0" algn="ctr">
              <a:buNone/>
              <a:defRPr/>
            </a:lvl6pPr>
            <a:lvl7pPr marL="4898336" indent="0" algn="ctr">
              <a:buNone/>
              <a:defRPr/>
            </a:lvl7pPr>
            <a:lvl8pPr marL="5714724" indent="0" algn="ctr">
              <a:buNone/>
              <a:defRPr/>
            </a:lvl8pPr>
            <a:lvl9pPr marL="6531117" indent="0" algn="ctr">
              <a:buNone/>
              <a:defRPr/>
            </a:lvl9pPr>
          </a:lstStyle>
          <a:p>
            <a:r>
              <a:rPr lang="en-US" smtClean="0"/>
              <a:t>Click to edit Master subtitle style</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8"/>
            <a:ext cx="15544800" cy="2043113"/>
          </a:xfrm>
        </p:spPr>
        <p:txBody>
          <a:bodyPr/>
          <a:lstStyle>
            <a:lvl1pPr algn="l">
              <a:defRPr sz="7100" b="1" cap="all"/>
            </a:lvl1pPr>
          </a:lstStyle>
          <a:p>
            <a:r>
              <a:rPr lang="en-US" smtClean="0"/>
              <a:t>Click to edit Master title style</a:t>
            </a:r>
            <a:endParaRPr lang="en-US"/>
          </a:p>
        </p:txBody>
      </p:sp>
      <p:sp>
        <p:nvSpPr>
          <p:cNvPr id="3" name="Text Placeholder 2"/>
          <p:cNvSpPr>
            <a:spLocks noGrp="1"/>
          </p:cNvSpPr>
          <p:nvPr>
            <p:ph type="body" idx="1"/>
          </p:nvPr>
        </p:nvSpPr>
        <p:spPr>
          <a:xfrm>
            <a:off x="1444626" y="4360078"/>
            <a:ext cx="15544800" cy="2250281"/>
          </a:xfrm>
        </p:spPr>
        <p:txBody>
          <a:bodyPr anchor="b"/>
          <a:lstStyle>
            <a:lvl1pPr marL="0" indent="0">
              <a:buNone/>
              <a:defRPr sz="3600"/>
            </a:lvl1pPr>
            <a:lvl2pPr marL="816388" indent="0">
              <a:buNone/>
              <a:defRPr sz="3200"/>
            </a:lvl2pPr>
            <a:lvl3pPr marL="1632782" indent="0">
              <a:buNone/>
              <a:defRPr sz="2900"/>
            </a:lvl3pPr>
            <a:lvl4pPr marL="2449168" indent="0">
              <a:buNone/>
              <a:defRPr sz="2500"/>
            </a:lvl4pPr>
            <a:lvl5pPr marL="3265560" indent="0">
              <a:buNone/>
              <a:defRPr sz="2500"/>
            </a:lvl5pPr>
            <a:lvl6pPr marL="4081949" indent="0">
              <a:buNone/>
              <a:defRPr sz="2500"/>
            </a:lvl6pPr>
            <a:lvl7pPr marL="4898336" indent="0">
              <a:buNone/>
              <a:defRPr sz="2500"/>
            </a:lvl7pPr>
            <a:lvl8pPr marL="5714724" indent="0">
              <a:buNone/>
              <a:defRPr sz="2500"/>
            </a:lvl8pPr>
            <a:lvl9pPr marL="6531117" indent="0">
              <a:buNone/>
              <a:defRPr sz="2500"/>
            </a:lvl9pPr>
          </a:lstStyle>
          <a:p>
            <a:pPr lvl="0"/>
            <a:r>
              <a:rPr lang="en-US" smtClean="0"/>
              <a:t>Click to edit Master text styles</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43600" y="4457708"/>
            <a:ext cx="5105400" cy="2633663"/>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353800" y="4457708"/>
            <a:ext cx="5105400" cy="2633663"/>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7"/>
            <a:ext cx="16459200" cy="1714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2302671"/>
            <a:ext cx="8080376" cy="959643"/>
          </a:xfrm>
        </p:spPr>
        <p:txBody>
          <a:bodyPr anchor="b"/>
          <a:lstStyle>
            <a:lvl1pPr marL="0" indent="0">
              <a:buNone/>
              <a:defRPr sz="4300" b="1"/>
            </a:lvl1pPr>
            <a:lvl2pPr marL="816388" indent="0">
              <a:buNone/>
              <a:defRPr sz="3600" b="1"/>
            </a:lvl2pPr>
            <a:lvl3pPr marL="1632782" indent="0">
              <a:buNone/>
              <a:defRPr sz="3200" b="1"/>
            </a:lvl3pPr>
            <a:lvl4pPr marL="2449168" indent="0">
              <a:buNone/>
              <a:defRPr sz="2900" b="1"/>
            </a:lvl4pPr>
            <a:lvl5pPr marL="3265560" indent="0">
              <a:buNone/>
              <a:defRPr sz="2900" b="1"/>
            </a:lvl5pPr>
            <a:lvl6pPr marL="4081949" indent="0">
              <a:buNone/>
              <a:defRPr sz="2900" b="1"/>
            </a:lvl6pPr>
            <a:lvl7pPr marL="4898336" indent="0">
              <a:buNone/>
              <a:defRPr sz="2900" b="1"/>
            </a:lvl7pPr>
            <a:lvl8pPr marL="5714724" indent="0">
              <a:buNone/>
              <a:defRPr sz="2900" b="1"/>
            </a:lvl8pPr>
            <a:lvl9pPr marL="6531117" indent="0">
              <a:buNone/>
              <a:defRPr sz="2900" b="1"/>
            </a:lvl9pPr>
          </a:lstStyle>
          <a:p>
            <a:pPr lvl="0"/>
            <a:r>
              <a:rPr lang="en-US" smtClean="0"/>
              <a:t>Click to edit Master text styles</a:t>
            </a:r>
          </a:p>
        </p:txBody>
      </p:sp>
      <p:sp>
        <p:nvSpPr>
          <p:cNvPr id="4" name="Content Placeholder 3"/>
          <p:cNvSpPr>
            <a:spLocks noGrp="1"/>
          </p:cNvSpPr>
          <p:nvPr>
            <p:ph sz="half" idx="2"/>
          </p:nvPr>
        </p:nvSpPr>
        <p:spPr>
          <a:xfrm>
            <a:off x="914400" y="3262313"/>
            <a:ext cx="8080376"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90061" y="2302671"/>
            <a:ext cx="8083550" cy="959643"/>
          </a:xfrm>
        </p:spPr>
        <p:txBody>
          <a:bodyPr anchor="b"/>
          <a:lstStyle>
            <a:lvl1pPr marL="0" indent="0">
              <a:buNone/>
              <a:defRPr sz="4300" b="1"/>
            </a:lvl1pPr>
            <a:lvl2pPr marL="816388" indent="0">
              <a:buNone/>
              <a:defRPr sz="3600" b="1"/>
            </a:lvl2pPr>
            <a:lvl3pPr marL="1632782" indent="0">
              <a:buNone/>
              <a:defRPr sz="3200" b="1"/>
            </a:lvl3pPr>
            <a:lvl4pPr marL="2449168" indent="0">
              <a:buNone/>
              <a:defRPr sz="2900" b="1"/>
            </a:lvl4pPr>
            <a:lvl5pPr marL="3265560" indent="0">
              <a:buNone/>
              <a:defRPr sz="2900" b="1"/>
            </a:lvl5pPr>
            <a:lvl6pPr marL="4081949" indent="0">
              <a:buNone/>
              <a:defRPr sz="2900" b="1"/>
            </a:lvl6pPr>
            <a:lvl7pPr marL="4898336" indent="0">
              <a:buNone/>
              <a:defRPr sz="2900" b="1"/>
            </a:lvl7pPr>
            <a:lvl8pPr marL="5714724" indent="0">
              <a:buNone/>
              <a:defRPr sz="2900" b="1"/>
            </a:lvl8pPr>
            <a:lvl9pPr marL="6531117" indent="0">
              <a:buNone/>
              <a:defRPr sz="2900" b="1"/>
            </a:lvl9pPr>
          </a:lstStyle>
          <a:p>
            <a:pPr lvl="0"/>
            <a:r>
              <a:rPr lang="en-US" smtClean="0"/>
              <a:t>Click to edit Master text styles</a:t>
            </a:r>
          </a:p>
        </p:txBody>
      </p:sp>
      <p:sp>
        <p:nvSpPr>
          <p:cNvPr id="6" name="Content Placeholder 5"/>
          <p:cNvSpPr>
            <a:spLocks noGrp="1"/>
          </p:cNvSpPr>
          <p:nvPr>
            <p:ph sz="quarter" idx="4"/>
          </p:nvPr>
        </p:nvSpPr>
        <p:spPr>
          <a:xfrm>
            <a:off x="9290061" y="3262313"/>
            <a:ext cx="8083550"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11" y="409575"/>
            <a:ext cx="6016626" cy="1743075"/>
          </a:xfrm>
        </p:spPr>
        <p:txBody>
          <a:bodyPr anchor="b"/>
          <a:lstStyle>
            <a:lvl1pPr algn="l">
              <a:defRPr sz="3600" b="1"/>
            </a:lvl1pPr>
          </a:lstStyle>
          <a:p>
            <a:r>
              <a:rPr lang="en-US" smtClean="0"/>
              <a:t>Click to edit Master title style</a:t>
            </a:r>
            <a:endParaRPr lang="en-US"/>
          </a:p>
        </p:txBody>
      </p:sp>
      <p:sp>
        <p:nvSpPr>
          <p:cNvPr id="3" name="Content Placeholder 2"/>
          <p:cNvSpPr>
            <a:spLocks noGrp="1"/>
          </p:cNvSpPr>
          <p:nvPr>
            <p:ph idx="1"/>
          </p:nvPr>
        </p:nvSpPr>
        <p:spPr>
          <a:xfrm>
            <a:off x="7150100" y="409583"/>
            <a:ext cx="10223500" cy="8779670"/>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11" y="2152656"/>
            <a:ext cx="6016626" cy="7036595"/>
          </a:xfrm>
        </p:spPr>
        <p:txBody>
          <a:bodyPr/>
          <a:lstStyle>
            <a:lvl1pPr marL="0" indent="0">
              <a:buNone/>
              <a:defRPr sz="2500"/>
            </a:lvl1pPr>
            <a:lvl2pPr marL="816388" indent="0">
              <a:buNone/>
              <a:defRPr sz="2100"/>
            </a:lvl2pPr>
            <a:lvl3pPr marL="1632782" indent="0">
              <a:buNone/>
              <a:defRPr sz="1800"/>
            </a:lvl3pPr>
            <a:lvl4pPr marL="2449168" indent="0">
              <a:buNone/>
              <a:defRPr sz="1600"/>
            </a:lvl4pPr>
            <a:lvl5pPr marL="3265560" indent="0">
              <a:buNone/>
              <a:defRPr sz="1600"/>
            </a:lvl5pPr>
            <a:lvl6pPr marL="4081949" indent="0">
              <a:buNone/>
              <a:defRPr sz="1600"/>
            </a:lvl6pPr>
            <a:lvl7pPr marL="4898336" indent="0">
              <a:buNone/>
              <a:defRPr sz="1600"/>
            </a:lvl7pPr>
            <a:lvl8pPr marL="5714724" indent="0">
              <a:buNone/>
              <a:defRPr sz="1600"/>
            </a:lvl8pPr>
            <a:lvl9pPr marL="6531117" indent="0">
              <a:buNone/>
              <a:defRPr sz="1600"/>
            </a:lvl9pPr>
          </a:lstStyle>
          <a:p>
            <a:pPr lvl="0"/>
            <a:r>
              <a:rPr lang="en-US" smtClean="0"/>
              <a:t>Click to edit Master text styles</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600" b="1"/>
            </a:lvl1pPr>
          </a:lstStyle>
          <a:p>
            <a:r>
              <a:rPr lang="en-US" smtClean="0"/>
              <a:t>Click to edit Master title style</a:t>
            </a:r>
            <a:endParaRPr lang="en-US"/>
          </a:p>
        </p:txBody>
      </p:sp>
      <p:sp>
        <p:nvSpPr>
          <p:cNvPr id="3" name="Picture Placeholder 2"/>
          <p:cNvSpPr>
            <a:spLocks noGrp="1"/>
          </p:cNvSpPr>
          <p:nvPr>
            <p:ph type="pic" idx="1"/>
          </p:nvPr>
        </p:nvSpPr>
        <p:spPr>
          <a:xfrm>
            <a:off x="3584576" y="919163"/>
            <a:ext cx="10972800" cy="6172200"/>
          </a:xfrm>
        </p:spPr>
        <p:txBody>
          <a:bodyPr/>
          <a:lstStyle>
            <a:lvl1pPr marL="0" indent="0">
              <a:buNone/>
              <a:defRPr sz="5700"/>
            </a:lvl1pPr>
            <a:lvl2pPr marL="816388" indent="0">
              <a:buNone/>
              <a:defRPr sz="5000"/>
            </a:lvl2pPr>
            <a:lvl3pPr marL="1632782" indent="0">
              <a:buNone/>
              <a:defRPr sz="4300"/>
            </a:lvl3pPr>
            <a:lvl4pPr marL="2449168" indent="0">
              <a:buNone/>
              <a:defRPr sz="3600"/>
            </a:lvl4pPr>
            <a:lvl5pPr marL="3265560" indent="0">
              <a:buNone/>
              <a:defRPr sz="3600"/>
            </a:lvl5pPr>
            <a:lvl6pPr marL="4081949" indent="0">
              <a:buNone/>
              <a:defRPr sz="3600"/>
            </a:lvl6pPr>
            <a:lvl7pPr marL="4898336" indent="0">
              <a:buNone/>
              <a:defRPr sz="3600"/>
            </a:lvl7pPr>
            <a:lvl8pPr marL="5714724" indent="0">
              <a:buNone/>
              <a:defRPr sz="3600"/>
            </a:lvl8pPr>
            <a:lvl9pPr marL="6531117" indent="0">
              <a:buNone/>
              <a:defRPr sz="3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500"/>
            </a:lvl1pPr>
            <a:lvl2pPr marL="816388" indent="0">
              <a:buNone/>
              <a:defRPr sz="2100"/>
            </a:lvl2pPr>
            <a:lvl3pPr marL="1632782" indent="0">
              <a:buNone/>
              <a:defRPr sz="1800"/>
            </a:lvl3pPr>
            <a:lvl4pPr marL="2449168" indent="0">
              <a:buNone/>
              <a:defRPr sz="1600"/>
            </a:lvl4pPr>
            <a:lvl5pPr marL="3265560" indent="0">
              <a:buNone/>
              <a:defRPr sz="1600"/>
            </a:lvl5pPr>
            <a:lvl6pPr marL="4081949" indent="0">
              <a:buNone/>
              <a:defRPr sz="1600"/>
            </a:lvl6pPr>
            <a:lvl7pPr marL="4898336" indent="0">
              <a:buNone/>
              <a:defRPr sz="1600"/>
            </a:lvl7pPr>
            <a:lvl8pPr marL="5714724" indent="0">
              <a:buNone/>
              <a:defRPr sz="1600"/>
            </a:lvl8pPr>
            <a:lvl9pPr marL="6531117" indent="0">
              <a:buNone/>
              <a:defRPr sz="1600"/>
            </a:lvl9pPr>
          </a:lstStyle>
          <a:p>
            <a:pPr lvl="0"/>
            <a:r>
              <a:rPr lang="en-US" smtClean="0"/>
              <a:t>Click to edit Master text styles</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7"/>
            <a:ext cx="16459200" cy="1105074"/>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14400" y="9534532"/>
            <a:ext cx="4267200" cy="547688"/>
          </a:xfrm>
          <a:prstGeom prst="rect">
            <a:avLst/>
          </a:prstGeom>
        </p:spPr>
        <p:txBody>
          <a:bodyPr/>
          <a:lstStyle/>
          <a:p>
            <a:fld id="{8590F3F6-787D-4943-A43D-B6FE830E55C5}" type="datetimeFigureOut">
              <a:rPr lang="en-US" smtClean="0"/>
              <a:pPr/>
              <a:t>5/6/2016</a:t>
            </a:fld>
            <a:endParaRPr lang="en-US"/>
          </a:p>
        </p:txBody>
      </p:sp>
      <p:sp>
        <p:nvSpPr>
          <p:cNvPr id="5" name="Footer Placeholder 4"/>
          <p:cNvSpPr>
            <a:spLocks noGrp="1"/>
          </p:cNvSpPr>
          <p:nvPr>
            <p:ph type="ftr" sz="quarter" idx="11"/>
          </p:nvPr>
        </p:nvSpPr>
        <p:spPr>
          <a:xfrm>
            <a:off x="14478000" y="9534532"/>
            <a:ext cx="28956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3106400" y="9534532"/>
            <a:ext cx="4267200" cy="547688"/>
          </a:xfrm>
          <a:prstGeom prst="rect">
            <a:avLst/>
          </a:prstGeom>
        </p:spPr>
        <p:txBody>
          <a:bodyPr/>
          <a:lstStyle/>
          <a:p>
            <a:fld id="{2D55129F-B11D-6B48-9C7A-2921952983C3}" type="slidenum">
              <a:rPr lang="en-US" smtClean="0"/>
              <a:pPr/>
              <a:t>‹#›</a:t>
            </a:fld>
            <a:endParaRPr lang="en-US"/>
          </a:p>
        </p:txBody>
      </p:sp>
      <p:sp>
        <p:nvSpPr>
          <p:cNvPr id="7" name="Title 1"/>
          <p:cNvSpPr txBox="1">
            <a:spLocks/>
          </p:cNvSpPr>
          <p:nvPr userDrawn="1"/>
        </p:nvSpPr>
        <p:spPr>
          <a:xfrm>
            <a:off x="914400" y="1517031"/>
            <a:ext cx="16459200" cy="1105074"/>
          </a:xfrm>
          <a:prstGeom prst="rect">
            <a:avLst/>
          </a:prstGeom>
        </p:spPr>
        <p:txBody>
          <a:bodyPr vert="horz" lIns="163277" tIns="81642" rIns="163277" bIns="81642" rtlCol="0" anchor="ctr">
            <a:noAutofit/>
          </a:bodyPr>
          <a:lstStyle>
            <a:lvl1pPr algn="ctr" defTabSz="457200" rtl="0" eaLnBrk="1" latinLnBrk="0" hangingPunct="1">
              <a:spcBef>
                <a:spcPct val="0"/>
              </a:spcBef>
              <a:buNone/>
              <a:defRPr sz="3600" b="1" kern="1200" baseline="0">
                <a:solidFill>
                  <a:srgbClr val="CB0202"/>
                </a:solidFill>
                <a:latin typeface="Eurostile"/>
                <a:ea typeface="+mj-ea"/>
                <a:cs typeface="Eurostile"/>
              </a:defRPr>
            </a:lvl1pPr>
          </a:lstStyle>
          <a:p>
            <a:endParaRPr lang="en-US" sz="5000" b="0" dirty="0">
              <a:solidFill>
                <a:srgbClr val="7F7F7F"/>
              </a:solidFill>
              <a:latin typeface="Verdana"/>
              <a:cs typeface="Verdana"/>
            </a:endParaRPr>
          </a:p>
        </p:txBody>
      </p:sp>
      <p:sp>
        <p:nvSpPr>
          <p:cNvPr id="9" name="Text Placeholder 8"/>
          <p:cNvSpPr>
            <a:spLocks noGrp="1"/>
          </p:cNvSpPr>
          <p:nvPr>
            <p:ph type="body" sz="quarter" idx="13"/>
          </p:nvPr>
        </p:nvSpPr>
        <p:spPr>
          <a:xfrm>
            <a:off x="914400" y="1516857"/>
            <a:ext cx="16459200" cy="883443"/>
          </a:xfrm>
        </p:spPr>
        <p:txBody>
          <a:bodyPr/>
          <a:lstStyle>
            <a:lvl1pPr marL="0" indent="0" algn="ctr">
              <a:buNone/>
              <a:defRPr sz="4300">
                <a:latin typeface="Eurostile"/>
                <a:cs typeface="Eurostile"/>
              </a:defRPr>
            </a:lvl1pPr>
            <a:lvl3pPr marL="918446" indent="0">
              <a:buNone/>
              <a:defRPr/>
            </a:lvl3pPr>
          </a:lstStyle>
          <a:p>
            <a:r>
              <a:rPr lang="en-US" sz="5000" b="0" dirty="0" smtClean="0">
                <a:solidFill>
                  <a:srgbClr val="7F7F7F"/>
                </a:solidFill>
                <a:latin typeface="Verdana"/>
                <a:cs typeface="Verdana"/>
              </a:rPr>
              <a:t>Click to edit Master</a:t>
            </a:r>
            <a:endParaRPr lang="en-US" dirty="0"/>
          </a:p>
        </p:txBody>
      </p:sp>
    </p:spTree>
    <p:extLst>
      <p:ext uri="{BB962C8B-B14F-4D97-AF65-F5344CB8AC3E}">
        <p14:creationId xmlns:p14="http://schemas.microsoft.com/office/powerpoint/2010/main" val="2372734099"/>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830300" y="2400308"/>
            <a:ext cx="2628900" cy="46910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43600" y="2400308"/>
            <a:ext cx="7581900" cy="46910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38"/>
            <a:ext cx="15544800" cy="2205038"/>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3200" y="5829300"/>
            <a:ext cx="12801600" cy="2628900"/>
          </a:xfrm>
        </p:spPr>
        <p:txBody>
          <a:bodyPr/>
          <a:lstStyle>
            <a:lvl1pPr marL="0" indent="0" algn="ctr">
              <a:buNone/>
              <a:defRPr/>
            </a:lvl1pPr>
            <a:lvl2pPr marL="816422" indent="0" algn="ctr">
              <a:buNone/>
              <a:defRPr/>
            </a:lvl2pPr>
            <a:lvl3pPr marL="1632844" indent="0" algn="ctr">
              <a:buNone/>
              <a:defRPr/>
            </a:lvl3pPr>
            <a:lvl4pPr marL="2449266" indent="0" algn="ctr">
              <a:buNone/>
              <a:defRPr/>
            </a:lvl4pPr>
            <a:lvl5pPr marL="3265688" indent="0" algn="ctr">
              <a:buNone/>
              <a:defRPr/>
            </a:lvl5pPr>
            <a:lvl6pPr marL="4082110" indent="0" algn="ctr">
              <a:buNone/>
              <a:defRPr/>
            </a:lvl6pPr>
            <a:lvl7pPr marL="4898532" indent="0" algn="ctr">
              <a:buNone/>
              <a:defRPr/>
            </a:lvl7pPr>
            <a:lvl8pPr marL="5714954" indent="0" algn="ctr">
              <a:buNone/>
              <a:defRPr/>
            </a:lvl8pPr>
            <a:lvl9pPr marL="6531376" indent="0" algn="ctr">
              <a:buNone/>
              <a:defRPr/>
            </a:lvl9pPr>
          </a:lstStyle>
          <a:p>
            <a:r>
              <a:rPr lang="en-US" smtClean="0"/>
              <a:t>Click to edit Master subtitle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image" Target="../media/image4.jpe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theme" Target="../theme/theme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5.jpe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6.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7.jpe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8.jpe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14300"/>
            <a:ext cx="17678400" cy="1905000"/>
          </a:xfrm>
          <a:prstGeom prst="rect">
            <a:avLst/>
          </a:prstGeom>
          <a:effectLst/>
        </p:spPr>
        <p:txBody>
          <a:bodyPr vert="horz" lIns="163279" tIns="0" rIns="163279" bIns="0" rtlCol="0" anchor="b" anchorCtr="0">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dirty="0" smtClean="0"/>
              <a:t>Click to edit Master title style</a:t>
            </a:r>
            <a:endParaRPr lang="en-US" dirty="0"/>
          </a:p>
        </p:txBody>
      </p:sp>
      <p:sp>
        <p:nvSpPr>
          <p:cNvPr id="3" name="Text Placeholder 2"/>
          <p:cNvSpPr>
            <a:spLocks noGrp="1"/>
          </p:cNvSpPr>
          <p:nvPr>
            <p:ph type="body" idx="1"/>
          </p:nvPr>
        </p:nvSpPr>
        <p:spPr>
          <a:xfrm>
            <a:off x="502920" y="2468884"/>
            <a:ext cx="17556480" cy="7703822"/>
          </a:xfrm>
          <a:prstGeom prst="rect">
            <a:avLst/>
          </a:prstGeom>
        </p:spPr>
        <p:txBody>
          <a:bodyPr vert="horz" lIns="163279" tIns="81642" rIns="163279" bIns="81642"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0" y="9534530"/>
            <a:ext cx="4267200" cy="547688"/>
          </a:xfrm>
          <a:prstGeom prst="rect">
            <a:avLst/>
          </a:prstGeom>
        </p:spPr>
        <p:txBody>
          <a:bodyPr vert="horz" lIns="163279" tIns="81642" rIns="163279" bIns="81642" rtlCol="0" anchor="ctr"/>
          <a:lstStyle>
            <a:lvl1pPr algn="l">
              <a:defRPr sz="2100">
                <a:solidFill>
                  <a:schemeClr val="tx1">
                    <a:tint val="75000"/>
                  </a:schemeClr>
                </a:solidFill>
              </a:defRPr>
            </a:lvl1pPr>
          </a:lstStyle>
          <a:p>
            <a:fld id="{4957C497-3472-4E47-B492-694F4F3C9638}" type="datetimeFigureOut">
              <a:rPr lang="en-US" smtClean="0"/>
              <a:pPr/>
              <a:t>5/6/2016</a:t>
            </a:fld>
            <a:endParaRPr lang="en-US"/>
          </a:p>
        </p:txBody>
      </p:sp>
      <p:sp>
        <p:nvSpPr>
          <p:cNvPr id="5" name="Footer Placeholder 4"/>
          <p:cNvSpPr>
            <a:spLocks noGrp="1"/>
          </p:cNvSpPr>
          <p:nvPr>
            <p:ph type="ftr" sz="quarter" idx="3"/>
          </p:nvPr>
        </p:nvSpPr>
        <p:spPr>
          <a:xfrm>
            <a:off x="6248400" y="9534530"/>
            <a:ext cx="5791200" cy="547688"/>
          </a:xfrm>
          <a:prstGeom prst="rect">
            <a:avLst/>
          </a:prstGeom>
        </p:spPr>
        <p:txBody>
          <a:bodyPr vert="horz" lIns="163279" tIns="81642" rIns="163279" bIns="81642" rtlCol="0" anchor="ctr"/>
          <a:lstStyle>
            <a:lvl1pPr algn="ctr">
              <a:defRPr sz="2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4020800" y="9534530"/>
            <a:ext cx="4267200" cy="547688"/>
          </a:xfrm>
          <a:prstGeom prst="rect">
            <a:avLst/>
          </a:prstGeom>
        </p:spPr>
        <p:txBody>
          <a:bodyPr vert="horz" lIns="163279" tIns="81642" rIns="163279" bIns="81642" rtlCol="0" anchor="ctr"/>
          <a:lstStyle>
            <a:lvl1pPr algn="r">
              <a:defRPr sz="2100">
                <a:solidFill>
                  <a:schemeClr val="tx1">
                    <a:tint val="75000"/>
                  </a:schemeClr>
                </a:solidFill>
              </a:defRPr>
            </a:lvl1pPr>
          </a:lstStyle>
          <a:p>
            <a:fld id="{5AC490D3-B274-4A28-9BFB-743697087B81}" type="slidenum">
              <a:rPr lang="en-US" smtClean="0"/>
              <a:pPr/>
              <a:t>‹#›</a:t>
            </a:fld>
            <a:endParaRPr lang="en-US"/>
          </a:p>
        </p:txBody>
      </p:sp>
    </p:spTree>
    <p:extLst>
      <p:ext uri="{BB962C8B-B14F-4D97-AF65-F5344CB8AC3E}">
        <p14:creationId xmlns:p14="http://schemas.microsoft.com/office/powerpoint/2010/main" val="38611132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6" r:id="rId6"/>
    <p:sldLayoutId id="2147483728" r:id="rId7"/>
  </p:sldLayoutIdLst>
  <p:timing>
    <p:tnLst>
      <p:par>
        <p:cTn id="1" dur="indefinite" restart="never" nodeType="tmRoot"/>
      </p:par>
    </p:tnLst>
  </p:timing>
  <p:txStyles>
    <p:titleStyle>
      <a:lvl1pPr algn="l" defTabSz="1632807" rtl="0" eaLnBrk="1" latinLnBrk="0" hangingPunct="1">
        <a:lnSpc>
          <a:spcPct val="90000"/>
        </a:lnSpc>
        <a:spcBef>
          <a:spcPts val="0"/>
        </a:spcBef>
        <a:spcAft>
          <a:spcPts val="0"/>
        </a:spcAft>
        <a:buNone/>
        <a:defRPr sz="6100" b="1" kern="1200" cap="none" spc="0">
          <a:ln/>
          <a:solidFill>
            <a:schemeClr val="bg2">
              <a:lumMod val="85000"/>
            </a:schemeClr>
          </a:solidFill>
          <a:effectLst>
            <a:outerShdw blurRad="50800" dist="50800" dir="2700000" algn="tl" rotWithShape="0">
              <a:prstClr val="black">
                <a:alpha val="70000"/>
              </a:prstClr>
            </a:outerShdw>
          </a:effectLst>
          <a:latin typeface="+mj-lt"/>
          <a:ea typeface="+mj-ea"/>
          <a:cs typeface="Copperplate" pitchFamily="2" charset="-79"/>
        </a:defRPr>
      </a:lvl1pPr>
    </p:titleStyle>
    <p:bodyStyle>
      <a:lvl1pPr marL="612302" indent="-612302" algn="l" defTabSz="1632807" rtl="0" eaLnBrk="1" latinLnBrk="0" hangingPunct="1">
        <a:spcBef>
          <a:spcPct val="20000"/>
        </a:spcBef>
        <a:buClr>
          <a:schemeClr val="accent6"/>
        </a:buClr>
        <a:buSzPct val="80000"/>
        <a:buFont typeface="Wingdings" panose="05000000000000000000" pitchFamily="2" charset="2"/>
        <a:buChar char=""/>
        <a:defRPr sz="3900" b="1" kern="1200">
          <a:solidFill>
            <a:schemeClr val="tx1"/>
          </a:solidFill>
          <a:latin typeface="+mn-lt"/>
          <a:ea typeface="+mn-ea"/>
          <a:cs typeface="Arial" pitchFamily="34" charset="0"/>
        </a:defRPr>
      </a:lvl1pPr>
      <a:lvl2pPr marL="1326654" indent="-510253" algn="l" defTabSz="1632807" rtl="0" eaLnBrk="1" latinLnBrk="0" hangingPunct="1">
        <a:spcBef>
          <a:spcPct val="20000"/>
        </a:spcBef>
        <a:buClr>
          <a:schemeClr val="accent4">
            <a:lumMod val="60000"/>
            <a:lumOff val="40000"/>
          </a:schemeClr>
        </a:buClr>
        <a:buFont typeface="Arial" pitchFamily="34" charset="0"/>
        <a:buChar char="–"/>
        <a:defRPr sz="3600" b="1" kern="1200">
          <a:solidFill>
            <a:schemeClr val="tx1"/>
          </a:solidFill>
          <a:latin typeface="+mn-lt"/>
          <a:ea typeface="+mn-ea"/>
          <a:cs typeface="Arial" pitchFamily="34" charset="0"/>
        </a:defRPr>
      </a:lvl2pPr>
      <a:lvl3pPr marL="2041007" indent="-408200" algn="l" defTabSz="1632807" rtl="0" eaLnBrk="1" latinLnBrk="0" hangingPunct="1">
        <a:spcBef>
          <a:spcPct val="20000"/>
        </a:spcBef>
        <a:buClr>
          <a:schemeClr val="accent2">
            <a:lumMod val="75000"/>
          </a:schemeClr>
        </a:buClr>
        <a:buSzPct val="80000"/>
        <a:buFont typeface="Wingdings" panose="05000000000000000000" pitchFamily="2" charset="2"/>
        <a:buChar char="l"/>
        <a:defRPr sz="2900" b="1" kern="1200">
          <a:solidFill>
            <a:schemeClr val="tx1"/>
          </a:solidFill>
          <a:latin typeface="+mn-lt"/>
          <a:ea typeface="+mn-ea"/>
          <a:cs typeface="Arial" pitchFamily="34" charset="0"/>
        </a:defRPr>
      </a:lvl3pPr>
      <a:lvl4pPr marL="2857407" indent="-408200" algn="l" defTabSz="1632807" rtl="0" eaLnBrk="1" latinLnBrk="0" hangingPunct="1">
        <a:spcBef>
          <a:spcPct val="20000"/>
        </a:spcBef>
        <a:buClr>
          <a:schemeClr val="tx2"/>
        </a:buClr>
        <a:buFont typeface="Arial" pitchFamily="34" charset="0"/>
        <a:buChar char="–"/>
        <a:defRPr sz="2000" b="1" kern="1200">
          <a:solidFill>
            <a:schemeClr val="tx1"/>
          </a:solidFill>
          <a:latin typeface="+mn-lt"/>
          <a:ea typeface="+mn-ea"/>
          <a:cs typeface="Arial" pitchFamily="34" charset="0"/>
        </a:defRPr>
      </a:lvl4pPr>
      <a:lvl5pPr marL="3673810" indent="-408200" algn="l" defTabSz="1632807" rtl="0" eaLnBrk="1" latinLnBrk="0" hangingPunct="1">
        <a:spcBef>
          <a:spcPct val="20000"/>
        </a:spcBef>
        <a:buClr>
          <a:schemeClr val="accent1"/>
        </a:buClr>
        <a:buFont typeface="Wingdings" panose="05000000000000000000" pitchFamily="2" charset="2"/>
        <a:buChar char="v"/>
        <a:defRPr sz="2000" b="1" kern="1200">
          <a:solidFill>
            <a:schemeClr val="tx1"/>
          </a:solidFill>
          <a:latin typeface="+mn-lt"/>
          <a:ea typeface="+mn-ea"/>
          <a:cs typeface="Arial" pitchFamily="34" charset="0"/>
        </a:defRPr>
      </a:lvl5pPr>
      <a:lvl6pPr marL="4490214" indent="-408200" algn="l" defTabSz="1632807" rtl="0" eaLnBrk="1" latinLnBrk="0" hangingPunct="1">
        <a:spcBef>
          <a:spcPct val="20000"/>
        </a:spcBef>
        <a:buFont typeface="Arial" pitchFamily="34" charset="0"/>
        <a:buChar char="•"/>
        <a:defRPr sz="3600" kern="1200">
          <a:solidFill>
            <a:schemeClr val="tx1"/>
          </a:solidFill>
          <a:latin typeface="+mn-lt"/>
          <a:ea typeface="+mn-ea"/>
          <a:cs typeface="+mn-cs"/>
        </a:defRPr>
      </a:lvl6pPr>
      <a:lvl7pPr marL="5306615" indent="-408200" algn="l" defTabSz="1632807" rtl="0" eaLnBrk="1" latinLnBrk="0" hangingPunct="1">
        <a:spcBef>
          <a:spcPct val="20000"/>
        </a:spcBef>
        <a:buFont typeface="Arial" pitchFamily="34" charset="0"/>
        <a:buChar char="•"/>
        <a:defRPr sz="3600" kern="1200">
          <a:solidFill>
            <a:schemeClr val="tx1"/>
          </a:solidFill>
          <a:latin typeface="+mn-lt"/>
          <a:ea typeface="+mn-ea"/>
          <a:cs typeface="+mn-cs"/>
        </a:defRPr>
      </a:lvl7pPr>
      <a:lvl8pPr marL="6123015" indent="-408200" algn="l" defTabSz="1632807" rtl="0" eaLnBrk="1" latinLnBrk="0" hangingPunct="1">
        <a:spcBef>
          <a:spcPct val="20000"/>
        </a:spcBef>
        <a:buFont typeface="Arial" pitchFamily="34" charset="0"/>
        <a:buChar char="•"/>
        <a:defRPr sz="3600" kern="1200">
          <a:solidFill>
            <a:schemeClr val="tx1"/>
          </a:solidFill>
          <a:latin typeface="+mn-lt"/>
          <a:ea typeface="+mn-ea"/>
          <a:cs typeface="+mn-cs"/>
        </a:defRPr>
      </a:lvl8pPr>
      <a:lvl9pPr marL="6939421" indent="-408200" algn="l" defTabSz="1632807" rtl="0" eaLnBrk="1" latinLnBrk="0" hangingPunct="1">
        <a:spcBef>
          <a:spcPct val="20000"/>
        </a:spcBef>
        <a:buFont typeface="Arial" pitchFamily="34" charset="0"/>
        <a:buChar char="•"/>
        <a:defRPr sz="3600" kern="1200">
          <a:solidFill>
            <a:schemeClr val="tx1"/>
          </a:solidFill>
          <a:latin typeface="+mn-lt"/>
          <a:ea typeface="+mn-ea"/>
          <a:cs typeface="+mn-cs"/>
        </a:defRPr>
      </a:lvl9pPr>
    </p:bodyStyle>
    <p:otherStyle>
      <a:defPPr>
        <a:defRPr lang="en-US"/>
      </a:defPPr>
      <a:lvl1pPr marL="0" algn="l" defTabSz="1632807" rtl="0" eaLnBrk="1" latinLnBrk="0" hangingPunct="1">
        <a:defRPr sz="3200" kern="1200">
          <a:solidFill>
            <a:schemeClr val="tx1"/>
          </a:solidFill>
          <a:latin typeface="+mn-lt"/>
          <a:ea typeface="+mn-ea"/>
          <a:cs typeface="+mn-cs"/>
        </a:defRPr>
      </a:lvl1pPr>
      <a:lvl2pPr marL="816401" algn="l" defTabSz="1632807" rtl="0" eaLnBrk="1" latinLnBrk="0" hangingPunct="1">
        <a:defRPr sz="3200" kern="1200">
          <a:solidFill>
            <a:schemeClr val="tx1"/>
          </a:solidFill>
          <a:latin typeface="+mn-lt"/>
          <a:ea typeface="+mn-ea"/>
          <a:cs typeface="+mn-cs"/>
        </a:defRPr>
      </a:lvl2pPr>
      <a:lvl3pPr marL="1632807" algn="l" defTabSz="1632807" rtl="0" eaLnBrk="1" latinLnBrk="0" hangingPunct="1">
        <a:defRPr sz="3200" kern="1200">
          <a:solidFill>
            <a:schemeClr val="tx1"/>
          </a:solidFill>
          <a:latin typeface="+mn-lt"/>
          <a:ea typeface="+mn-ea"/>
          <a:cs typeface="+mn-cs"/>
        </a:defRPr>
      </a:lvl3pPr>
      <a:lvl4pPr marL="2449207" algn="l" defTabSz="1632807" rtl="0" eaLnBrk="1" latinLnBrk="0" hangingPunct="1">
        <a:defRPr sz="3200" kern="1200">
          <a:solidFill>
            <a:schemeClr val="tx1"/>
          </a:solidFill>
          <a:latin typeface="+mn-lt"/>
          <a:ea typeface="+mn-ea"/>
          <a:cs typeface="+mn-cs"/>
        </a:defRPr>
      </a:lvl4pPr>
      <a:lvl5pPr marL="3265610" algn="l" defTabSz="1632807" rtl="0" eaLnBrk="1" latinLnBrk="0" hangingPunct="1">
        <a:defRPr sz="3200" kern="1200">
          <a:solidFill>
            <a:schemeClr val="tx1"/>
          </a:solidFill>
          <a:latin typeface="+mn-lt"/>
          <a:ea typeface="+mn-ea"/>
          <a:cs typeface="+mn-cs"/>
        </a:defRPr>
      </a:lvl5pPr>
      <a:lvl6pPr marL="4082014" algn="l" defTabSz="1632807" rtl="0" eaLnBrk="1" latinLnBrk="0" hangingPunct="1">
        <a:defRPr sz="3200" kern="1200">
          <a:solidFill>
            <a:schemeClr val="tx1"/>
          </a:solidFill>
          <a:latin typeface="+mn-lt"/>
          <a:ea typeface="+mn-ea"/>
          <a:cs typeface="+mn-cs"/>
        </a:defRPr>
      </a:lvl6pPr>
      <a:lvl7pPr marL="4898414" algn="l" defTabSz="1632807" rtl="0" eaLnBrk="1" latinLnBrk="0" hangingPunct="1">
        <a:defRPr sz="3200" kern="1200">
          <a:solidFill>
            <a:schemeClr val="tx1"/>
          </a:solidFill>
          <a:latin typeface="+mn-lt"/>
          <a:ea typeface="+mn-ea"/>
          <a:cs typeface="+mn-cs"/>
        </a:defRPr>
      </a:lvl7pPr>
      <a:lvl8pPr marL="5714815" algn="l" defTabSz="1632807" rtl="0" eaLnBrk="1" latinLnBrk="0" hangingPunct="1">
        <a:defRPr sz="3200" kern="1200">
          <a:solidFill>
            <a:schemeClr val="tx1"/>
          </a:solidFill>
          <a:latin typeface="+mn-lt"/>
          <a:ea typeface="+mn-ea"/>
          <a:cs typeface="+mn-cs"/>
        </a:defRPr>
      </a:lvl8pPr>
      <a:lvl9pPr marL="6531221" algn="l" defTabSz="1632807" rtl="0" eaLnBrk="1" latinLnBrk="0" hangingPunct="1">
        <a:defRPr sz="3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descr="PPT_AAAF"/>
          <p:cNvPicPr>
            <a:picLocks noChangeAspect="1" noChangeArrowheads="1"/>
          </p:cNvPicPr>
          <p:nvPr/>
        </p:nvPicPr>
        <p:blipFill>
          <a:blip r:embed="rId18" cstate="print"/>
          <a:srcRect/>
          <a:stretch>
            <a:fillRect/>
          </a:stretch>
        </p:blipFill>
        <p:spPr bwMode="auto">
          <a:xfrm>
            <a:off x="0" y="-2382"/>
            <a:ext cx="18291176" cy="10289382"/>
          </a:xfrm>
          <a:prstGeom prst="rect">
            <a:avLst/>
          </a:prstGeom>
          <a:noFill/>
          <a:ln w="9525">
            <a:noFill/>
            <a:miter lim="800000"/>
            <a:headEnd/>
            <a:tailEnd/>
          </a:ln>
        </p:spPr>
      </p:pic>
      <p:sp>
        <p:nvSpPr>
          <p:cNvPr id="4099" name="Rectangle 3"/>
          <p:cNvSpPr>
            <a:spLocks noGrp="1" noChangeArrowheads="1"/>
          </p:cNvSpPr>
          <p:nvPr>
            <p:ph type="title"/>
          </p:nvPr>
        </p:nvSpPr>
        <p:spPr bwMode="auto">
          <a:xfrm>
            <a:off x="5486400" y="2400300"/>
            <a:ext cx="10972800" cy="1714500"/>
          </a:xfrm>
          <a:prstGeom prst="rect">
            <a:avLst/>
          </a:prstGeom>
          <a:noFill/>
          <a:ln w="9525">
            <a:noFill/>
            <a:miter lim="800000"/>
            <a:headEnd/>
            <a:tailEnd/>
          </a:ln>
        </p:spPr>
        <p:txBody>
          <a:bodyPr vert="horz" wrap="square" lIns="163284" tIns="81642" rIns="163284" bIns="81642" numCol="1" anchor="t" anchorCtr="0" compatLnSpc="1">
            <a:prstTxWarp prst="textNoShape">
              <a:avLst/>
            </a:prstTxWarp>
          </a:bodyPr>
          <a:lstStyle/>
          <a:p>
            <a:pPr lvl="0"/>
            <a:r>
              <a:rPr lang="en-US" smtClean="0"/>
              <a:t>Click to edit title</a:t>
            </a:r>
          </a:p>
        </p:txBody>
      </p:sp>
      <p:sp>
        <p:nvSpPr>
          <p:cNvPr id="4100" name="Rectangle 4"/>
          <p:cNvSpPr>
            <a:spLocks noGrp="1" noChangeArrowheads="1"/>
          </p:cNvSpPr>
          <p:nvPr>
            <p:ph type="body" idx="1"/>
          </p:nvPr>
        </p:nvSpPr>
        <p:spPr bwMode="auto">
          <a:xfrm>
            <a:off x="5486400" y="4457701"/>
            <a:ext cx="10972800" cy="2633663"/>
          </a:xfrm>
          <a:prstGeom prst="rect">
            <a:avLst/>
          </a:prstGeom>
          <a:noFill/>
          <a:ln w="9525">
            <a:noFill/>
            <a:miter lim="800000"/>
            <a:headEnd/>
            <a:tailEnd/>
          </a:ln>
        </p:spPr>
        <p:txBody>
          <a:bodyPr vert="horz" wrap="square" lIns="163284" tIns="81642" rIns="163284" bIns="81642" numCol="1" anchor="t" anchorCtr="0" compatLnSpc="1">
            <a:prstTxWarp prst="textNoShape">
              <a:avLst/>
            </a:prstTxWarp>
          </a:bodyPr>
          <a:lstStyle/>
          <a:p>
            <a:pPr lvl="0"/>
            <a:r>
              <a:rPr lang="en-US" smtClean="0"/>
              <a:t>Click to edit text</a:t>
            </a:r>
          </a:p>
          <a:p>
            <a:pPr lvl="1"/>
            <a:endParaRPr lang="en-US" smtClean="0"/>
          </a:p>
        </p:txBody>
      </p:sp>
    </p:spTree>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Lst>
  <p:txStyles>
    <p:titleStyle>
      <a:lvl1pPr algn="l" rtl="0" eaLnBrk="1" fontAlgn="base" hangingPunct="1">
        <a:spcBef>
          <a:spcPct val="0"/>
        </a:spcBef>
        <a:spcAft>
          <a:spcPct val="0"/>
        </a:spcAft>
        <a:defRPr sz="2900">
          <a:solidFill>
            <a:schemeClr val="tx2"/>
          </a:solidFill>
          <a:latin typeface="+mj-lt"/>
          <a:ea typeface="MS PGothic" pitchFamily="34" charset="-128"/>
          <a:cs typeface="+mj-cs"/>
        </a:defRPr>
      </a:lvl1pPr>
      <a:lvl2pPr algn="l" rtl="0" eaLnBrk="1" fontAlgn="base" hangingPunct="1">
        <a:spcBef>
          <a:spcPct val="0"/>
        </a:spcBef>
        <a:spcAft>
          <a:spcPct val="0"/>
        </a:spcAft>
        <a:defRPr sz="2900">
          <a:solidFill>
            <a:schemeClr val="tx2"/>
          </a:solidFill>
          <a:latin typeface="Lucida Grande" pitchFamily="16" charset="0"/>
          <a:ea typeface="MS PGothic" pitchFamily="34" charset="-128"/>
        </a:defRPr>
      </a:lvl2pPr>
      <a:lvl3pPr algn="l" rtl="0" eaLnBrk="1" fontAlgn="base" hangingPunct="1">
        <a:spcBef>
          <a:spcPct val="0"/>
        </a:spcBef>
        <a:spcAft>
          <a:spcPct val="0"/>
        </a:spcAft>
        <a:defRPr sz="2900">
          <a:solidFill>
            <a:schemeClr val="tx2"/>
          </a:solidFill>
          <a:latin typeface="Lucida Grande" pitchFamily="16" charset="0"/>
          <a:ea typeface="MS PGothic" pitchFamily="34" charset="-128"/>
        </a:defRPr>
      </a:lvl3pPr>
      <a:lvl4pPr algn="l" rtl="0" eaLnBrk="1" fontAlgn="base" hangingPunct="1">
        <a:spcBef>
          <a:spcPct val="0"/>
        </a:spcBef>
        <a:spcAft>
          <a:spcPct val="0"/>
        </a:spcAft>
        <a:defRPr sz="2900">
          <a:solidFill>
            <a:schemeClr val="tx2"/>
          </a:solidFill>
          <a:latin typeface="Lucida Grande" pitchFamily="16" charset="0"/>
          <a:ea typeface="MS PGothic" pitchFamily="34" charset="-128"/>
        </a:defRPr>
      </a:lvl4pPr>
      <a:lvl5pPr algn="l" rtl="0" eaLnBrk="1" fontAlgn="base" hangingPunct="1">
        <a:spcBef>
          <a:spcPct val="0"/>
        </a:spcBef>
        <a:spcAft>
          <a:spcPct val="0"/>
        </a:spcAft>
        <a:defRPr sz="2900">
          <a:solidFill>
            <a:schemeClr val="tx2"/>
          </a:solidFill>
          <a:latin typeface="Lucida Grande" pitchFamily="16" charset="0"/>
          <a:ea typeface="MS PGothic" pitchFamily="34" charset="-128"/>
        </a:defRPr>
      </a:lvl5pPr>
      <a:lvl6pPr marL="816422"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6pPr>
      <a:lvl7pPr marL="1632844"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7pPr>
      <a:lvl8pPr marL="2449266"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8pPr>
      <a:lvl9pPr marL="3265688"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9pPr>
    </p:titleStyle>
    <p:bodyStyle>
      <a:lvl1pPr marL="612317" indent="-612317" algn="l" rtl="0" eaLnBrk="1" fontAlgn="base" hangingPunct="1">
        <a:spcBef>
          <a:spcPct val="20000"/>
        </a:spcBef>
        <a:spcAft>
          <a:spcPct val="0"/>
        </a:spcAft>
        <a:defRPr sz="2500">
          <a:solidFill>
            <a:schemeClr val="tx1"/>
          </a:solidFill>
          <a:latin typeface="+mn-lt"/>
          <a:ea typeface="MS PGothic" pitchFamily="34" charset="-128"/>
          <a:cs typeface="+mn-cs"/>
        </a:defRPr>
      </a:lvl1pPr>
      <a:lvl2pPr marL="1326686" indent="-510264" algn="l" rtl="0" eaLnBrk="1" fontAlgn="base" hangingPunct="1">
        <a:spcBef>
          <a:spcPct val="20000"/>
        </a:spcBef>
        <a:spcAft>
          <a:spcPct val="0"/>
        </a:spcAft>
        <a:buChar char="–"/>
        <a:defRPr sz="2500">
          <a:solidFill>
            <a:schemeClr val="tx1"/>
          </a:solidFill>
          <a:latin typeface="+mn-lt"/>
          <a:ea typeface="MS PGothic" pitchFamily="34" charset="-128"/>
        </a:defRPr>
      </a:lvl2pPr>
      <a:lvl3pPr marL="2041055" indent="-408211" algn="l" rtl="0" eaLnBrk="1" fontAlgn="base" hangingPunct="1">
        <a:spcBef>
          <a:spcPct val="20000"/>
        </a:spcBef>
        <a:spcAft>
          <a:spcPct val="0"/>
        </a:spcAft>
        <a:buChar char="•"/>
        <a:defRPr sz="4300">
          <a:solidFill>
            <a:schemeClr val="tx1"/>
          </a:solidFill>
          <a:latin typeface="+mn-lt"/>
          <a:ea typeface="MS PGothic" pitchFamily="34" charset="-128"/>
        </a:defRPr>
      </a:lvl3pPr>
      <a:lvl4pPr marL="2857477" indent="-408211" algn="l" rtl="0" eaLnBrk="1" fontAlgn="base" hangingPunct="1">
        <a:spcBef>
          <a:spcPct val="20000"/>
        </a:spcBef>
        <a:spcAft>
          <a:spcPct val="0"/>
        </a:spcAft>
        <a:buChar char="–"/>
        <a:defRPr sz="3600">
          <a:solidFill>
            <a:schemeClr val="tx1"/>
          </a:solidFill>
          <a:latin typeface="+mn-lt"/>
          <a:ea typeface="MS PGothic" pitchFamily="34" charset="-128"/>
        </a:defRPr>
      </a:lvl4pPr>
      <a:lvl5pPr marL="3673899" indent="-408211" algn="l" rtl="0" eaLnBrk="1" fontAlgn="base" hangingPunct="1">
        <a:spcBef>
          <a:spcPct val="20000"/>
        </a:spcBef>
        <a:spcAft>
          <a:spcPct val="0"/>
        </a:spcAft>
        <a:buChar char="»"/>
        <a:defRPr sz="3600">
          <a:solidFill>
            <a:schemeClr val="tx1"/>
          </a:solidFill>
          <a:latin typeface="+mn-lt"/>
          <a:ea typeface="MS PGothic" pitchFamily="34" charset="-128"/>
        </a:defRPr>
      </a:lvl5pPr>
      <a:lvl6pPr marL="4490321" indent="-408211" algn="l" rtl="0" eaLnBrk="1" fontAlgn="base" hangingPunct="1">
        <a:spcBef>
          <a:spcPct val="20000"/>
        </a:spcBef>
        <a:spcAft>
          <a:spcPct val="0"/>
        </a:spcAft>
        <a:buChar char="»"/>
        <a:defRPr sz="3600">
          <a:solidFill>
            <a:schemeClr val="tx1"/>
          </a:solidFill>
          <a:latin typeface="+mn-lt"/>
          <a:ea typeface="+mn-ea"/>
        </a:defRPr>
      </a:lvl6pPr>
      <a:lvl7pPr marL="5306743" indent="-408211" algn="l" rtl="0" eaLnBrk="1" fontAlgn="base" hangingPunct="1">
        <a:spcBef>
          <a:spcPct val="20000"/>
        </a:spcBef>
        <a:spcAft>
          <a:spcPct val="0"/>
        </a:spcAft>
        <a:buChar char="»"/>
        <a:defRPr sz="3600">
          <a:solidFill>
            <a:schemeClr val="tx1"/>
          </a:solidFill>
          <a:latin typeface="+mn-lt"/>
          <a:ea typeface="+mn-ea"/>
        </a:defRPr>
      </a:lvl7pPr>
      <a:lvl8pPr marL="6123165" indent="-408211" algn="l" rtl="0" eaLnBrk="1" fontAlgn="base" hangingPunct="1">
        <a:spcBef>
          <a:spcPct val="20000"/>
        </a:spcBef>
        <a:spcAft>
          <a:spcPct val="0"/>
        </a:spcAft>
        <a:buChar char="»"/>
        <a:defRPr sz="3600">
          <a:solidFill>
            <a:schemeClr val="tx1"/>
          </a:solidFill>
          <a:latin typeface="+mn-lt"/>
          <a:ea typeface="+mn-ea"/>
        </a:defRPr>
      </a:lvl8pPr>
      <a:lvl9pPr marL="6939587" indent="-408211" algn="l" rtl="0" eaLnBrk="1" fontAlgn="base" hangingPunct="1">
        <a:spcBef>
          <a:spcPct val="20000"/>
        </a:spcBef>
        <a:spcAft>
          <a:spcPct val="0"/>
        </a:spcAft>
        <a:buChar char="»"/>
        <a:defRPr sz="3600">
          <a:solidFill>
            <a:schemeClr val="tx1"/>
          </a:solidFill>
          <a:latin typeface="+mn-lt"/>
          <a:ea typeface="+mn-ea"/>
        </a:defRPr>
      </a:lvl9pPr>
    </p:bodyStyle>
    <p:otherStyle>
      <a:defPPr>
        <a:defRPr lang="en-US"/>
      </a:defPPr>
      <a:lvl1pPr marL="0" algn="l" defTabSz="1632844" rtl="0" eaLnBrk="1" latinLnBrk="0" hangingPunct="1">
        <a:defRPr sz="3200" kern="1200">
          <a:solidFill>
            <a:schemeClr val="tx1"/>
          </a:solidFill>
          <a:latin typeface="+mn-lt"/>
          <a:ea typeface="+mn-ea"/>
          <a:cs typeface="+mn-cs"/>
        </a:defRPr>
      </a:lvl1pPr>
      <a:lvl2pPr marL="816422" algn="l" defTabSz="1632844" rtl="0" eaLnBrk="1" latinLnBrk="0" hangingPunct="1">
        <a:defRPr sz="3200" kern="1200">
          <a:solidFill>
            <a:schemeClr val="tx1"/>
          </a:solidFill>
          <a:latin typeface="+mn-lt"/>
          <a:ea typeface="+mn-ea"/>
          <a:cs typeface="+mn-cs"/>
        </a:defRPr>
      </a:lvl2pPr>
      <a:lvl3pPr marL="1632844" algn="l" defTabSz="1632844" rtl="0" eaLnBrk="1" latinLnBrk="0" hangingPunct="1">
        <a:defRPr sz="3200" kern="1200">
          <a:solidFill>
            <a:schemeClr val="tx1"/>
          </a:solidFill>
          <a:latin typeface="+mn-lt"/>
          <a:ea typeface="+mn-ea"/>
          <a:cs typeface="+mn-cs"/>
        </a:defRPr>
      </a:lvl3pPr>
      <a:lvl4pPr marL="2449266" algn="l" defTabSz="1632844" rtl="0" eaLnBrk="1" latinLnBrk="0" hangingPunct="1">
        <a:defRPr sz="3200" kern="1200">
          <a:solidFill>
            <a:schemeClr val="tx1"/>
          </a:solidFill>
          <a:latin typeface="+mn-lt"/>
          <a:ea typeface="+mn-ea"/>
          <a:cs typeface="+mn-cs"/>
        </a:defRPr>
      </a:lvl4pPr>
      <a:lvl5pPr marL="3265688" algn="l" defTabSz="1632844" rtl="0" eaLnBrk="1" latinLnBrk="0" hangingPunct="1">
        <a:defRPr sz="3200" kern="1200">
          <a:solidFill>
            <a:schemeClr val="tx1"/>
          </a:solidFill>
          <a:latin typeface="+mn-lt"/>
          <a:ea typeface="+mn-ea"/>
          <a:cs typeface="+mn-cs"/>
        </a:defRPr>
      </a:lvl5pPr>
      <a:lvl6pPr marL="4082110" algn="l" defTabSz="1632844" rtl="0" eaLnBrk="1" latinLnBrk="0" hangingPunct="1">
        <a:defRPr sz="3200" kern="1200">
          <a:solidFill>
            <a:schemeClr val="tx1"/>
          </a:solidFill>
          <a:latin typeface="+mn-lt"/>
          <a:ea typeface="+mn-ea"/>
          <a:cs typeface="+mn-cs"/>
        </a:defRPr>
      </a:lvl6pPr>
      <a:lvl7pPr marL="4898532" algn="l" defTabSz="1632844" rtl="0" eaLnBrk="1" latinLnBrk="0" hangingPunct="1">
        <a:defRPr sz="3200" kern="1200">
          <a:solidFill>
            <a:schemeClr val="tx1"/>
          </a:solidFill>
          <a:latin typeface="+mn-lt"/>
          <a:ea typeface="+mn-ea"/>
          <a:cs typeface="+mn-cs"/>
        </a:defRPr>
      </a:lvl7pPr>
      <a:lvl8pPr marL="5714954" algn="l" defTabSz="1632844" rtl="0" eaLnBrk="1" latinLnBrk="0" hangingPunct="1">
        <a:defRPr sz="3200" kern="1200">
          <a:solidFill>
            <a:schemeClr val="tx1"/>
          </a:solidFill>
          <a:latin typeface="+mn-lt"/>
          <a:ea typeface="+mn-ea"/>
          <a:cs typeface="+mn-cs"/>
        </a:defRPr>
      </a:lvl8pPr>
      <a:lvl9pPr marL="6531376" algn="l" defTabSz="1632844" rtl="0" eaLnBrk="1" latinLnBrk="0" hangingPunct="1">
        <a:defRPr sz="3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PPT_Senior"/>
          <p:cNvPicPr>
            <a:picLocks noChangeAspect="1" noChangeArrowheads="1"/>
          </p:cNvPicPr>
          <p:nvPr/>
        </p:nvPicPr>
        <p:blipFill>
          <a:blip r:embed="rId16" cstate="print"/>
          <a:srcRect/>
          <a:stretch>
            <a:fillRect/>
          </a:stretch>
        </p:blipFill>
        <p:spPr bwMode="auto">
          <a:xfrm>
            <a:off x="0" y="-2382"/>
            <a:ext cx="18291176" cy="10289382"/>
          </a:xfrm>
          <a:prstGeom prst="rect">
            <a:avLst/>
          </a:prstGeom>
          <a:noFill/>
          <a:ln w="9525">
            <a:noFill/>
            <a:miter lim="800000"/>
            <a:headEnd/>
            <a:tailEnd/>
          </a:ln>
        </p:spPr>
      </p:pic>
      <p:sp>
        <p:nvSpPr>
          <p:cNvPr id="1027" name="Rectangle 3"/>
          <p:cNvSpPr>
            <a:spLocks noGrp="1" noChangeArrowheads="1"/>
          </p:cNvSpPr>
          <p:nvPr>
            <p:ph type="title"/>
          </p:nvPr>
        </p:nvSpPr>
        <p:spPr bwMode="auto">
          <a:xfrm>
            <a:off x="5943600" y="2400300"/>
            <a:ext cx="10515600" cy="1714500"/>
          </a:xfrm>
          <a:prstGeom prst="rect">
            <a:avLst/>
          </a:prstGeom>
          <a:noFill/>
          <a:ln w="9525">
            <a:noFill/>
            <a:miter lim="800000"/>
            <a:headEnd/>
            <a:tailEnd/>
          </a:ln>
        </p:spPr>
        <p:txBody>
          <a:bodyPr vert="horz" wrap="square" lIns="163283" tIns="81642" rIns="163283" bIns="81642" numCol="1" anchor="t" anchorCtr="0" compatLnSpc="1">
            <a:prstTxWarp prst="textNoShape">
              <a:avLst/>
            </a:prstTxWarp>
          </a:bodyPr>
          <a:lstStyle/>
          <a:p>
            <a:pPr lvl="0"/>
            <a:r>
              <a:rPr lang="en-US" smtClean="0"/>
              <a:t>Click to edit title </a:t>
            </a:r>
          </a:p>
        </p:txBody>
      </p:sp>
      <p:sp>
        <p:nvSpPr>
          <p:cNvPr id="1028" name="Rectangle 4"/>
          <p:cNvSpPr>
            <a:spLocks noGrp="1" noChangeArrowheads="1"/>
          </p:cNvSpPr>
          <p:nvPr>
            <p:ph type="body" idx="1"/>
          </p:nvPr>
        </p:nvSpPr>
        <p:spPr bwMode="auto">
          <a:xfrm>
            <a:off x="5943600" y="4457702"/>
            <a:ext cx="10515600" cy="2633663"/>
          </a:xfrm>
          <a:prstGeom prst="rect">
            <a:avLst/>
          </a:prstGeom>
          <a:noFill/>
          <a:ln w="9525">
            <a:noFill/>
            <a:miter lim="800000"/>
            <a:headEnd/>
            <a:tailEnd/>
          </a:ln>
        </p:spPr>
        <p:txBody>
          <a:bodyPr vert="horz" wrap="square" lIns="163283" tIns="81642" rIns="163283" bIns="81642" numCol="1" anchor="t" anchorCtr="0" compatLnSpc="1">
            <a:prstTxWarp prst="textNoShape">
              <a:avLst/>
            </a:prstTxWarp>
          </a:bodyPr>
          <a:lstStyle/>
          <a:p>
            <a:pPr lvl="0"/>
            <a:r>
              <a:rPr lang="en-US" smtClean="0"/>
              <a:t>Click to edit text</a:t>
            </a:r>
          </a:p>
        </p:txBody>
      </p:sp>
    </p:spTree>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Lst>
  <p:txStyles>
    <p:titleStyle>
      <a:lvl1pPr algn="l" rtl="0" eaLnBrk="1" fontAlgn="base" hangingPunct="1">
        <a:spcBef>
          <a:spcPct val="0"/>
        </a:spcBef>
        <a:spcAft>
          <a:spcPct val="0"/>
        </a:spcAft>
        <a:defRPr sz="2900">
          <a:solidFill>
            <a:schemeClr val="tx2"/>
          </a:solidFill>
          <a:latin typeface="+mj-lt"/>
          <a:ea typeface="MS PGothic" pitchFamily="34" charset="-128"/>
          <a:cs typeface="+mj-cs"/>
        </a:defRPr>
      </a:lvl1pPr>
      <a:lvl2pPr algn="l" rtl="0" eaLnBrk="1" fontAlgn="base" hangingPunct="1">
        <a:spcBef>
          <a:spcPct val="0"/>
        </a:spcBef>
        <a:spcAft>
          <a:spcPct val="0"/>
        </a:spcAft>
        <a:defRPr sz="2900">
          <a:solidFill>
            <a:schemeClr val="tx2"/>
          </a:solidFill>
          <a:latin typeface="Lucida Grande" pitchFamily="16" charset="0"/>
          <a:ea typeface="MS PGothic" pitchFamily="34" charset="-128"/>
        </a:defRPr>
      </a:lvl2pPr>
      <a:lvl3pPr algn="l" rtl="0" eaLnBrk="1" fontAlgn="base" hangingPunct="1">
        <a:spcBef>
          <a:spcPct val="0"/>
        </a:spcBef>
        <a:spcAft>
          <a:spcPct val="0"/>
        </a:spcAft>
        <a:defRPr sz="2900">
          <a:solidFill>
            <a:schemeClr val="tx2"/>
          </a:solidFill>
          <a:latin typeface="Lucida Grande" pitchFamily="16" charset="0"/>
          <a:ea typeface="MS PGothic" pitchFamily="34" charset="-128"/>
        </a:defRPr>
      </a:lvl3pPr>
      <a:lvl4pPr algn="l" rtl="0" eaLnBrk="1" fontAlgn="base" hangingPunct="1">
        <a:spcBef>
          <a:spcPct val="0"/>
        </a:spcBef>
        <a:spcAft>
          <a:spcPct val="0"/>
        </a:spcAft>
        <a:defRPr sz="2900">
          <a:solidFill>
            <a:schemeClr val="tx2"/>
          </a:solidFill>
          <a:latin typeface="Lucida Grande" pitchFamily="16" charset="0"/>
          <a:ea typeface="MS PGothic" pitchFamily="34" charset="-128"/>
        </a:defRPr>
      </a:lvl4pPr>
      <a:lvl5pPr algn="l" rtl="0" eaLnBrk="1" fontAlgn="base" hangingPunct="1">
        <a:spcBef>
          <a:spcPct val="0"/>
        </a:spcBef>
        <a:spcAft>
          <a:spcPct val="0"/>
        </a:spcAft>
        <a:defRPr sz="2900">
          <a:solidFill>
            <a:schemeClr val="tx2"/>
          </a:solidFill>
          <a:latin typeface="Lucida Grande" pitchFamily="16" charset="0"/>
          <a:ea typeface="MS PGothic" pitchFamily="34" charset="-128"/>
        </a:defRPr>
      </a:lvl5pPr>
      <a:lvl6pPr marL="816415"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6pPr>
      <a:lvl7pPr marL="1632832"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7pPr>
      <a:lvl8pPr marL="2449246"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8pPr>
      <a:lvl9pPr marL="3265661"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9pPr>
    </p:titleStyle>
    <p:bodyStyle>
      <a:lvl1pPr marL="612313" indent="-612313" algn="l" rtl="0" eaLnBrk="1" fontAlgn="base" hangingPunct="1">
        <a:spcBef>
          <a:spcPct val="20000"/>
        </a:spcBef>
        <a:spcAft>
          <a:spcPct val="0"/>
        </a:spcAft>
        <a:defRPr sz="2500">
          <a:solidFill>
            <a:schemeClr val="tx1"/>
          </a:solidFill>
          <a:latin typeface="+mn-lt"/>
          <a:ea typeface="MS PGothic" pitchFamily="34" charset="-128"/>
          <a:cs typeface="+mn-cs"/>
        </a:defRPr>
      </a:lvl1pPr>
      <a:lvl2pPr marL="1326675" indent="-510260" algn="l" rtl="0" eaLnBrk="1" fontAlgn="base" hangingPunct="1">
        <a:spcBef>
          <a:spcPct val="20000"/>
        </a:spcBef>
        <a:spcAft>
          <a:spcPct val="0"/>
        </a:spcAft>
        <a:buChar char="–"/>
        <a:defRPr sz="5000">
          <a:solidFill>
            <a:schemeClr val="tx1"/>
          </a:solidFill>
          <a:latin typeface="+mn-lt"/>
          <a:ea typeface="MS PGothic" pitchFamily="34" charset="-128"/>
        </a:defRPr>
      </a:lvl2pPr>
      <a:lvl3pPr marL="2041039" indent="-408207" algn="l" rtl="0" eaLnBrk="1" fontAlgn="base" hangingPunct="1">
        <a:spcBef>
          <a:spcPct val="20000"/>
        </a:spcBef>
        <a:spcAft>
          <a:spcPct val="0"/>
        </a:spcAft>
        <a:buChar char="•"/>
        <a:defRPr sz="4300">
          <a:solidFill>
            <a:schemeClr val="tx1"/>
          </a:solidFill>
          <a:latin typeface="+mn-lt"/>
          <a:ea typeface="MS PGothic" pitchFamily="34" charset="-128"/>
        </a:defRPr>
      </a:lvl3pPr>
      <a:lvl4pPr marL="2857454" indent="-408207" algn="l" rtl="0" eaLnBrk="1" fontAlgn="base" hangingPunct="1">
        <a:spcBef>
          <a:spcPct val="20000"/>
        </a:spcBef>
        <a:spcAft>
          <a:spcPct val="0"/>
        </a:spcAft>
        <a:buChar char="–"/>
        <a:defRPr sz="3600">
          <a:solidFill>
            <a:schemeClr val="tx1"/>
          </a:solidFill>
          <a:latin typeface="+mn-lt"/>
          <a:ea typeface="MS PGothic" pitchFamily="34" charset="-128"/>
        </a:defRPr>
      </a:lvl4pPr>
      <a:lvl5pPr marL="3673869" indent="-408207" algn="l" rtl="0" eaLnBrk="1" fontAlgn="base" hangingPunct="1">
        <a:spcBef>
          <a:spcPct val="20000"/>
        </a:spcBef>
        <a:spcAft>
          <a:spcPct val="0"/>
        </a:spcAft>
        <a:buChar char="»"/>
        <a:defRPr sz="3600">
          <a:solidFill>
            <a:schemeClr val="tx1"/>
          </a:solidFill>
          <a:latin typeface="+mn-lt"/>
          <a:ea typeface="MS PGothic" pitchFamily="34" charset="-128"/>
        </a:defRPr>
      </a:lvl5pPr>
      <a:lvl6pPr marL="4490286" indent="-408207" algn="l" rtl="0" eaLnBrk="1" fontAlgn="base" hangingPunct="1">
        <a:spcBef>
          <a:spcPct val="20000"/>
        </a:spcBef>
        <a:spcAft>
          <a:spcPct val="0"/>
        </a:spcAft>
        <a:buChar char="»"/>
        <a:defRPr sz="3600">
          <a:solidFill>
            <a:schemeClr val="tx1"/>
          </a:solidFill>
          <a:latin typeface="+mn-lt"/>
          <a:ea typeface="+mn-ea"/>
        </a:defRPr>
      </a:lvl6pPr>
      <a:lvl7pPr marL="5306700" indent="-408207" algn="l" rtl="0" eaLnBrk="1" fontAlgn="base" hangingPunct="1">
        <a:spcBef>
          <a:spcPct val="20000"/>
        </a:spcBef>
        <a:spcAft>
          <a:spcPct val="0"/>
        </a:spcAft>
        <a:buChar char="»"/>
        <a:defRPr sz="3600">
          <a:solidFill>
            <a:schemeClr val="tx1"/>
          </a:solidFill>
          <a:latin typeface="+mn-lt"/>
          <a:ea typeface="+mn-ea"/>
        </a:defRPr>
      </a:lvl7pPr>
      <a:lvl8pPr marL="6123115" indent="-408207" algn="l" rtl="0" eaLnBrk="1" fontAlgn="base" hangingPunct="1">
        <a:spcBef>
          <a:spcPct val="20000"/>
        </a:spcBef>
        <a:spcAft>
          <a:spcPct val="0"/>
        </a:spcAft>
        <a:buChar char="»"/>
        <a:defRPr sz="3600">
          <a:solidFill>
            <a:schemeClr val="tx1"/>
          </a:solidFill>
          <a:latin typeface="+mn-lt"/>
          <a:ea typeface="+mn-ea"/>
        </a:defRPr>
      </a:lvl8pPr>
      <a:lvl9pPr marL="6939532" indent="-408207" algn="l" rtl="0" eaLnBrk="1" fontAlgn="base" hangingPunct="1">
        <a:spcBef>
          <a:spcPct val="20000"/>
        </a:spcBef>
        <a:spcAft>
          <a:spcPct val="0"/>
        </a:spcAft>
        <a:buChar char="»"/>
        <a:defRPr sz="3600">
          <a:solidFill>
            <a:schemeClr val="tx1"/>
          </a:solidFill>
          <a:latin typeface="+mn-lt"/>
          <a:ea typeface="+mn-ea"/>
        </a:defRPr>
      </a:lvl9pPr>
    </p:bodyStyle>
    <p:otherStyle>
      <a:defPPr>
        <a:defRPr lang="en-US"/>
      </a:defPPr>
      <a:lvl1pPr marL="0" algn="l" defTabSz="1632832" rtl="0" eaLnBrk="1" latinLnBrk="0" hangingPunct="1">
        <a:defRPr sz="3200" kern="1200">
          <a:solidFill>
            <a:schemeClr val="tx1"/>
          </a:solidFill>
          <a:latin typeface="+mn-lt"/>
          <a:ea typeface="+mn-ea"/>
          <a:cs typeface="+mn-cs"/>
        </a:defRPr>
      </a:lvl1pPr>
      <a:lvl2pPr marL="816415" algn="l" defTabSz="1632832" rtl="0" eaLnBrk="1" latinLnBrk="0" hangingPunct="1">
        <a:defRPr sz="3200" kern="1200">
          <a:solidFill>
            <a:schemeClr val="tx1"/>
          </a:solidFill>
          <a:latin typeface="+mn-lt"/>
          <a:ea typeface="+mn-ea"/>
          <a:cs typeface="+mn-cs"/>
        </a:defRPr>
      </a:lvl2pPr>
      <a:lvl3pPr marL="1632832" algn="l" defTabSz="1632832" rtl="0" eaLnBrk="1" latinLnBrk="0" hangingPunct="1">
        <a:defRPr sz="3200" kern="1200">
          <a:solidFill>
            <a:schemeClr val="tx1"/>
          </a:solidFill>
          <a:latin typeface="+mn-lt"/>
          <a:ea typeface="+mn-ea"/>
          <a:cs typeface="+mn-cs"/>
        </a:defRPr>
      </a:lvl3pPr>
      <a:lvl4pPr marL="2449246" algn="l" defTabSz="1632832" rtl="0" eaLnBrk="1" latinLnBrk="0" hangingPunct="1">
        <a:defRPr sz="3200" kern="1200">
          <a:solidFill>
            <a:schemeClr val="tx1"/>
          </a:solidFill>
          <a:latin typeface="+mn-lt"/>
          <a:ea typeface="+mn-ea"/>
          <a:cs typeface="+mn-cs"/>
        </a:defRPr>
      </a:lvl4pPr>
      <a:lvl5pPr marL="3265661" algn="l" defTabSz="1632832" rtl="0" eaLnBrk="1" latinLnBrk="0" hangingPunct="1">
        <a:defRPr sz="3200" kern="1200">
          <a:solidFill>
            <a:schemeClr val="tx1"/>
          </a:solidFill>
          <a:latin typeface="+mn-lt"/>
          <a:ea typeface="+mn-ea"/>
          <a:cs typeface="+mn-cs"/>
        </a:defRPr>
      </a:lvl5pPr>
      <a:lvl6pPr marL="4082078" algn="l" defTabSz="1632832" rtl="0" eaLnBrk="1" latinLnBrk="0" hangingPunct="1">
        <a:defRPr sz="3200" kern="1200">
          <a:solidFill>
            <a:schemeClr val="tx1"/>
          </a:solidFill>
          <a:latin typeface="+mn-lt"/>
          <a:ea typeface="+mn-ea"/>
          <a:cs typeface="+mn-cs"/>
        </a:defRPr>
      </a:lvl6pPr>
      <a:lvl7pPr marL="4898493" algn="l" defTabSz="1632832" rtl="0" eaLnBrk="1" latinLnBrk="0" hangingPunct="1">
        <a:defRPr sz="3200" kern="1200">
          <a:solidFill>
            <a:schemeClr val="tx1"/>
          </a:solidFill>
          <a:latin typeface="+mn-lt"/>
          <a:ea typeface="+mn-ea"/>
          <a:cs typeface="+mn-cs"/>
        </a:defRPr>
      </a:lvl7pPr>
      <a:lvl8pPr marL="5714908" algn="l" defTabSz="1632832" rtl="0" eaLnBrk="1" latinLnBrk="0" hangingPunct="1">
        <a:defRPr sz="3200" kern="1200">
          <a:solidFill>
            <a:schemeClr val="tx1"/>
          </a:solidFill>
          <a:latin typeface="+mn-lt"/>
          <a:ea typeface="+mn-ea"/>
          <a:cs typeface="+mn-cs"/>
        </a:defRPr>
      </a:lvl8pPr>
      <a:lvl9pPr marL="6531325" algn="l" defTabSz="1632832" rtl="0" eaLnBrk="1" latinLnBrk="0" hangingPunct="1">
        <a:defRPr sz="3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PPT_Teen"/>
          <p:cNvPicPr>
            <a:picLocks noChangeAspect="1" noChangeArrowheads="1"/>
          </p:cNvPicPr>
          <p:nvPr/>
        </p:nvPicPr>
        <p:blipFill>
          <a:blip r:embed="rId13" cstate="print"/>
          <a:srcRect/>
          <a:stretch>
            <a:fillRect/>
          </a:stretch>
        </p:blipFill>
        <p:spPr bwMode="auto">
          <a:xfrm>
            <a:off x="0" y="-2382"/>
            <a:ext cx="18291176" cy="10289382"/>
          </a:xfrm>
          <a:prstGeom prst="rect">
            <a:avLst/>
          </a:prstGeom>
          <a:noFill/>
          <a:ln w="9525">
            <a:noFill/>
            <a:miter lim="800000"/>
            <a:headEnd/>
            <a:tailEnd/>
          </a:ln>
        </p:spPr>
      </p:pic>
      <p:sp>
        <p:nvSpPr>
          <p:cNvPr id="2051" name="Rectangle 3"/>
          <p:cNvSpPr>
            <a:spLocks noGrp="1" noChangeArrowheads="1"/>
          </p:cNvSpPr>
          <p:nvPr>
            <p:ph type="title"/>
          </p:nvPr>
        </p:nvSpPr>
        <p:spPr bwMode="auto">
          <a:xfrm>
            <a:off x="6096000" y="2400300"/>
            <a:ext cx="10363200" cy="1714500"/>
          </a:xfrm>
          <a:prstGeom prst="rect">
            <a:avLst/>
          </a:prstGeom>
          <a:noFill/>
          <a:ln w="9525">
            <a:noFill/>
            <a:miter lim="800000"/>
            <a:headEnd/>
            <a:tailEnd/>
          </a:ln>
        </p:spPr>
        <p:txBody>
          <a:bodyPr vert="horz" wrap="square" lIns="163281" tIns="81642" rIns="163281" bIns="81642" numCol="1" anchor="t" anchorCtr="0" compatLnSpc="1">
            <a:prstTxWarp prst="textNoShape">
              <a:avLst/>
            </a:prstTxWarp>
          </a:bodyPr>
          <a:lstStyle/>
          <a:p>
            <a:pPr lvl="0"/>
            <a:r>
              <a:rPr lang="en-US" smtClean="0"/>
              <a:t>Click to edit title </a:t>
            </a:r>
          </a:p>
        </p:txBody>
      </p:sp>
      <p:sp>
        <p:nvSpPr>
          <p:cNvPr id="2052" name="Rectangle 4"/>
          <p:cNvSpPr>
            <a:spLocks noGrp="1" noChangeArrowheads="1"/>
          </p:cNvSpPr>
          <p:nvPr>
            <p:ph type="body" idx="1"/>
          </p:nvPr>
        </p:nvSpPr>
        <p:spPr bwMode="auto">
          <a:xfrm>
            <a:off x="6096000" y="4457704"/>
            <a:ext cx="10363200" cy="2633663"/>
          </a:xfrm>
          <a:prstGeom prst="rect">
            <a:avLst/>
          </a:prstGeom>
          <a:noFill/>
          <a:ln w="9525">
            <a:noFill/>
            <a:miter lim="800000"/>
            <a:headEnd/>
            <a:tailEnd/>
          </a:ln>
        </p:spPr>
        <p:txBody>
          <a:bodyPr vert="horz" wrap="square" lIns="163281" tIns="81642" rIns="163281" bIns="81642" numCol="1" anchor="t" anchorCtr="0" compatLnSpc="1">
            <a:prstTxWarp prst="textNoShape">
              <a:avLst/>
            </a:prstTxWarp>
          </a:bodyPr>
          <a:lstStyle/>
          <a:p>
            <a:pPr lvl="0"/>
            <a:r>
              <a:rPr lang="en-US" smtClean="0"/>
              <a:t>Click to edit text</a:t>
            </a:r>
          </a:p>
        </p:txBody>
      </p:sp>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xStyles>
    <p:titleStyle>
      <a:lvl1pPr algn="l" rtl="0" eaLnBrk="1" fontAlgn="base" hangingPunct="1">
        <a:spcBef>
          <a:spcPct val="0"/>
        </a:spcBef>
        <a:spcAft>
          <a:spcPct val="0"/>
        </a:spcAft>
        <a:defRPr sz="2900">
          <a:solidFill>
            <a:schemeClr val="tx2"/>
          </a:solidFill>
          <a:latin typeface="+mj-lt"/>
          <a:ea typeface="MS PGothic" pitchFamily="34" charset="-128"/>
          <a:cs typeface="+mj-cs"/>
        </a:defRPr>
      </a:lvl1pPr>
      <a:lvl2pPr algn="l" rtl="0" eaLnBrk="1" fontAlgn="base" hangingPunct="1">
        <a:spcBef>
          <a:spcPct val="0"/>
        </a:spcBef>
        <a:spcAft>
          <a:spcPct val="0"/>
        </a:spcAft>
        <a:defRPr sz="2900">
          <a:solidFill>
            <a:schemeClr val="tx2"/>
          </a:solidFill>
          <a:latin typeface="Lucida Grande" pitchFamily="16" charset="0"/>
          <a:ea typeface="MS PGothic" pitchFamily="34" charset="-128"/>
        </a:defRPr>
      </a:lvl2pPr>
      <a:lvl3pPr algn="l" rtl="0" eaLnBrk="1" fontAlgn="base" hangingPunct="1">
        <a:spcBef>
          <a:spcPct val="0"/>
        </a:spcBef>
        <a:spcAft>
          <a:spcPct val="0"/>
        </a:spcAft>
        <a:defRPr sz="2900">
          <a:solidFill>
            <a:schemeClr val="tx2"/>
          </a:solidFill>
          <a:latin typeface="Lucida Grande" pitchFamily="16" charset="0"/>
          <a:ea typeface="MS PGothic" pitchFamily="34" charset="-128"/>
        </a:defRPr>
      </a:lvl3pPr>
      <a:lvl4pPr algn="l" rtl="0" eaLnBrk="1" fontAlgn="base" hangingPunct="1">
        <a:spcBef>
          <a:spcPct val="0"/>
        </a:spcBef>
        <a:spcAft>
          <a:spcPct val="0"/>
        </a:spcAft>
        <a:defRPr sz="2900">
          <a:solidFill>
            <a:schemeClr val="tx2"/>
          </a:solidFill>
          <a:latin typeface="Lucida Grande" pitchFamily="16" charset="0"/>
          <a:ea typeface="MS PGothic" pitchFamily="34" charset="-128"/>
        </a:defRPr>
      </a:lvl4pPr>
      <a:lvl5pPr algn="l" rtl="0" eaLnBrk="1" fontAlgn="base" hangingPunct="1">
        <a:spcBef>
          <a:spcPct val="0"/>
        </a:spcBef>
        <a:spcAft>
          <a:spcPct val="0"/>
        </a:spcAft>
        <a:defRPr sz="2900">
          <a:solidFill>
            <a:schemeClr val="tx2"/>
          </a:solidFill>
          <a:latin typeface="Lucida Grande" pitchFamily="16" charset="0"/>
          <a:ea typeface="MS PGothic" pitchFamily="34" charset="-128"/>
        </a:defRPr>
      </a:lvl5pPr>
      <a:lvl6pPr marL="816408"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6pPr>
      <a:lvl7pPr marL="1632819"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7pPr>
      <a:lvl8pPr marL="2449227"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8pPr>
      <a:lvl9pPr marL="3265635"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9pPr>
    </p:titleStyle>
    <p:bodyStyle>
      <a:lvl1pPr marL="612308" indent="-612308" algn="l" rtl="0" eaLnBrk="1" fontAlgn="base" hangingPunct="1">
        <a:spcBef>
          <a:spcPct val="20000"/>
        </a:spcBef>
        <a:spcAft>
          <a:spcPct val="0"/>
        </a:spcAft>
        <a:defRPr sz="2500">
          <a:solidFill>
            <a:schemeClr val="tx1"/>
          </a:solidFill>
          <a:latin typeface="+mn-lt"/>
          <a:ea typeface="MS PGothic" pitchFamily="34" charset="-128"/>
          <a:cs typeface="+mn-cs"/>
        </a:defRPr>
      </a:lvl1pPr>
      <a:lvl2pPr marL="1326664" indent="-510257" algn="l" rtl="0" eaLnBrk="1" fontAlgn="base" hangingPunct="1">
        <a:spcBef>
          <a:spcPct val="20000"/>
        </a:spcBef>
        <a:spcAft>
          <a:spcPct val="0"/>
        </a:spcAft>
        <a:buChar char="–"/>
        <a:defRPr sz="5000">
          <a:solidFill>
            <a:schemeClr val="tx1"/>
          </a:solidFill>
          <a:latin typeface="+mn-lt"/>
          <a:ea typeface="MS PGothic" pitchFamily="34" charset="-128"/>
        </a:defRPr>
      </a:lvl2pPr>
      <a:lvl3pPr marL="2041023" indent="-408204" algn="l" rtl="0" eaLnBrk="1" fontAlgn="base" hangingPunct="1">
        <a:spcBef>
          <a:spcPct val="20000"/>
        </a:spcBef>
        <a:spcAft>
          <a:spcPct val="0"/>
        </a:spcAft>
        <a:buChar char="•"/>
        <a:defRPr sz="4300">
          <a:solidFill>
            <a:schemeClr val="tx1"/>
          </a:solidFill>
          <a:latin typeface="+mn-lt"/>
          <a:ea typeface="MS PGothic" pitchFamily="34" charset="-128"/>
        </a:defRPr>
      </a:lvl3pPr>
      <a:lvl4pPr marL="2857431" indent="-408204" algn="l" rtl="0" eaLnBrk="1" fontAlgn="base" hangingPunct="1">
        <a:spcBef>
          <a:spcPct val="20000"/>
        </a:spcBef>
        <a:spcAft>
          <a:spcPct val="0"/>
        </a:spcAft>
        <a:buChar char="–"/>
        <a:defRPr sz="3600">
          <a:solidFill>
            <a:schemeClr val="tx1"/>
          </a:solidFill>
          <a:latin typeface="+mn-lt"/>
          <a:ea typeface="MS PGothic" pitchFamily="34" charset="-128"/>
        </a:defRPr>
      </a:lvl4pPr>
      <a:lvl5pPr marL="3673840" indent="-408204" algn="l" rtl="0" eaLnBrk="1" fontAlgn="base" hangingPunct="1">
        <a:spcBef>
          <a:spcPct val="20000"/>
        </a:spcBef>
        <a:spcAft>
          <a:spcPct val="0"/>
        </a:spcAft>
        <a:buChar char="»"/>
        <a:defRPr sz="3600">
          <a:solidFill>
            <a:schemeClr val="tx1"/>
          </a:solidFill>
          <a:latin typeface="+mn-lt"/>
          <a:ea typeface="MS PGothic" pitchFamily="34" charset="-128"/>
        </a:defRPr>
      </a:lvl5pPr>
      <a:lvl6pPr marL="4490250" indent="-408204" algn="l" rtl="0" eaLnBrk="1" fontAlgn="base" hangingPunct="1">
        <a:spcBef>
          <a:spcPct val="20000"/>
        </a:spcBef>
        <a:spcAft>
          <a:spcPct val="0"/>
        </a:spcAft>
        <a:buChar char="»"/>
        <a:defRPr sz="3600">
          <a:solidFill>
            <a:schemeClr val="tx1"/>
          </a:solidFill>
          <a:latin typeface="+mn-lt"/>
          <a:ea typeface="+mn-ea"/>
        </a:defRPr>
      </a:lvl6pPr>
      <a:lvl7pPr marL="5306658" indent="-408204" algn="l" rtl="0" eaLnBrk="1" fontAlgn="base" hangingPunct="1">
        <a:spcBef>
          <a:spcPct val="20000"/>
        </a:spcBef>
        <a:spcAft>
          <a:spcPct val="0"/>
        </a:spcAft>
        <a:buChar char="»"/>
        <a:defRPr sz="3600">
          <a:solidFill>
            <a:schemeClr val="tx1"/>
          </a:solidFill>
          <a:latin typeface="+mn-lt"/>
          <a:ea typeface="+mn-ea"/>
        </a:defRPr>
      </a:lvl7pPr>
      <a:lvl8pPr marL="6123065" indent="-408204" algn="l" rtl="0" eaLnBrk="1" fontAlgn="base" hangingPunct="1">
        <a:spcBef>
          <a:spcPct val="20000"/>
        </a:spcBef>
        <a:spcAft>
          <a:spcPct val="0"/>
        </a:spcAft>
        <a:buChar char="»"/>
        <a:defRPr sz="3600">
          <a:solidFill>
            <a:schemeClr val="tx1"/>
          </a:solidFill>
          <a:latin typeface="+mn-lt"/>
          <a:ea typeface="+mn-ea"/>
        </a:defRPr>
      </a:lvl8pPr>
      <a:lvl9pPr marL="6939477" indent="-408204" algn="l" rtl="0" eaLnBrk="1" fontAlgn="base" hangingPunct="1">
        <a:spcBef>
          <a:spcPct val="20000"/>
        </a:spcBef>
        <a:spcAft>
          <a:spcPct val="0"/>
        </a:spcAft>
        <a:buChar char="»"/>
        <a:defRPr sz="3600">
          <a:solidFill>
            <a:schemeClr val="tx1"/>
          </a:solidFill>
          <a:latin typeface="+mn-lt"/>
          <a:ea typeface="+mn-ea"/>
        </a:defRPr>
      </a:lvl9pPr>
    </p:bodyStyle>
    <p:otherStyle>
      <a:defPPr>
        <a:defRPr lang="en-US"/>
      </a:defPPr>
      <a:lvl1pPr marL="0" algn="l" defTabSz="1632819" rtl="0" eaLnBrk="1" latinLnBrk="0" hangingPunct="1">
        <a:defRPr sz="3200" kern="1200">
          <a:solidFill>
            <a:schemeClr val="tx1"/>
          </a:solidFill>
          <a:latin typeface="+mn-lt"/>
          <a:ea typeface="+mn-ea"/>
          <a:cs typeface="+mn-cs"/>
        </a:defRPr>
      </a:lvl1pPr>
      <a:lvl2pPr marL="816408" algn="l" defTabSz="1632819" rtl="0" eaLnBrk="1" latinLnBrk="0" hangingPunct="1">
        <a:defRPr sz="3200" kern="1200">
          <a:solidFill>
            <a:schemeClr val="tx1"/>
          </a:solidFill>
          <a:latin typeface="+mn-lt"/>
          <a:ea typeface="+mn-ea"/>
          <a:cs typeface="+mn-cs"/>
        </a:defRPr>
      </a:lvl2pPr>
      <a:lvl3pPr marL="1632819" algn="l" defTabSz="1632819" rtl="0" eaLnBrk="1" latinLnBrk="0" hangingPunct="1">
        <a:defRPr sz="3200" kern="1200">
          <a:solidFill>
            <a:schemeClr val="tx1"/>
          </a:solidFill>
          <a:latin typeface="+mn-lt"/>
          <a:ea typeface="+mn-ea"/>
          <a:cs typeface="+mn-cs"/>
        </a:defRPr>
      </a:lvl3pPr>
      <a:lvl4pPr marL="2449227" algn="l" defTabSz="1632819" rtl="0" eaLnBrk="1" latinLnBrk="0" hangingPunct="1">
        <a:defRPr sz="3200" kern="1200">
          <a:solidFill>
            <a:schemeClr val="tx1"/>
          </a:solidFill>
          <a:latin typeface="+mn-lt"/>
          <a:ea typeface="+mn-ea"/>
          <a:cs typeface="+mn-cs"/>
        </a:defRPr>
      </a:lvl4pPr>
      <a:lvl5pPr marL="3265635" algn="l" defTabSz="1632819" rtl="0" eaLnBrk="1" latinLnBrk="0" hangingPunct="1">
        <a:defRPr sz="3200" kern="1200">
          <a:solidFill>
            <a:schemeClr val="tx1"/>
          </a:solidFill>
          <a:latin typeface="+mn-lt"/>
          <a:ea typeface="+mn-ea"/>
          <a:cs typeface="+mn-cs"/>
        </a:defRPr>
      </a:lvl5pPr>
      <a:lvl6pPr marL="4082046" algn="l" defTabSz="1632819" rtl="0" eaLnBrk="1" latinLnBrk="0" hangingPunct="1">
        <a:defRPr sz="3200" kern="1200">
          <a:solidFill>
            <a:schemeClr val="tx1"/>
          </a:solidFill>
          <a:latin typeface="+mn-lt"/>
          <a:ea typeface="+mn-ea"/>
          <a:cs typeface="+mn-cs"/>
        </a:defRPr>
      </a:lvl6pPr>
      <a:lvl7pPr marL="4898454" algn="l" defTabSz="1632819" rtl="0" eaLnBrk="1" latinLnBrk="0" hangingPunct="1">
        <a:defRPr sz="3200" kern="1200">
          <a:solidFill>
            <a:schemeClr val="tx1"/>
          </a:solidFill>
          <a:latin typeface="+mn-lt"/>
          <a:ea typeface="+mn-ea"/>
          <a:cs typeface="+mn-cs"/>
        </a:defRPr>
      </a:lvl7pPr>
      <a:lvl8pPr marL="5714861" algn="l" defTabSz="1632819" rtl="0" eaLnBrk="1" latinLnBrk="0" hangingPunct="1">
        <a:defRPr sz="3200" kern="1200">
          <a:solidFill>
            <a:schemeClr val="tx1"/>
          </a:solidFill>
          <a:latin typeface="+mn-lt"/>
          <a:ea typeface="+mn-ea"/>
          <a:cs typeface="+mn-cs"/>
        </a:defRPr>
      </a:lvl8pPr>
      <a:lvl9pPr marL="6531273" algn="l" defTabSz="1632819" rtl="0" eaLnBrk="1" latinLnBrk="0" hangingPunct="1">
        <a:defRPr sz="3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PPT_Safety"/>
          <p:cNvPicPr>
            <a:picLocks noChangeAspect="1" noChangeArrowheads="1"/>
          </p:cNvPicPr>
          <p:nvPr/>
        </p:nvPicPr>
        <p:blipFill>
          <a:blip r:embed="rId13" cstate="print"/>
          <a:srcRect/>
          <a:stretch>
            <a:fillRect/>
          </a:stretch>
        </p:blipFill>
        <p:spPr bwMode="auto">
          <a:xfrm>
            <a:off x="0" y="-2382"/>
            <a:ext cx="18291176" cy="10289382"/>
          </a:xfrm>
          <a:prstGeom prst="rect">
            <a:avLst/>
          </a:prstGeom>
          <a:noFill/>
          <a:ln w="9525">
            <a:noFill/>
            <a:miter lim="800000"/>
            <a:headEnd/>
            <a:tailEnd/>
          </a:ln>
        </p:spPr>
      </p:pic>
      <p:sp>
        <p:nvSpPr>
          <p:cNvPr id="3075" name="Rectangle 3"/>
          <p:cNvSpPr>
            <a:spLocks noGrp="1" noChangeArrowheads="1"/>
          </p:cNvSpPr>
          <p:nvPr>
            <p:ph type="title"/>
          </p:nvPr>
        </p:nvSpPr>
        <p:spPr bwMode="auto">
          <a:xfrm>
            <a:off x="6096000" y="2400300"/>
            <a:ext cx="10363200" cy="1714500"/>
          </a:xfrm>
          <a:prstGeom prst="rect">
            <a:avLst/>
          </a:prstGeom>
          <a:noFill/>
          <a:ln w="9525">
            <a:noFill/>
            <a:miter lim="800000"/>
            <a:headEnd/>
            <a:tailEnd/>
          </a:ln>
        </p:spPr>
        <p:txBody>
          <a:bodyPr vert="horz" wrap="square" lIns="163279" tIns="81642" rIns="163279" bIns="81642" numCol="1" anchor="t" anchorCtr="0" compatLnSpc="1">
            <a:prstTxWarp prst="textNoShape">
              <a:avLst/>
            </a:prstTxWarp>
          </a:bodyPr>
          <a:lstStyle/>
          <a:p>
            <a:pPr lvl="0"/>
            <a:r>
              <a:rPr lang="en-US" smtClean="0"/>
              <a:t>Click to edit title</a:t>
            </a:r>
          </a:p>
        </p:txBody>
      </p:sp>
      <p:sp>
        <p:nvSpPr>
          <p:cNvPr id="3076" name="Rectangle 4"/>
          <p:cNvSpPr>
            <a:spLocks noGrp="1" noChangeArrowheads="1"/>
          </p:cNvSpPr>
          <p:nvPr>
            <p:ph type="body" idx="1"/>
          </p:nvPr>
        </p:nvSpPr>
        <p:spPr bwMode="auto">
          <a:xfrm>
            <a:off x="6096000" y="4457705"/>
            <a:ext cx="10363200" cy="2633663"/>
          </a:xfrm>
          <a:prstGeom prst="rect">
            <a:avLst/>
          </a:prstGeom>
          <a:noFill/>
          <a:ln w="9525">
            <a:noFill/>
            <a:miter lim="800000"/>
            <a:headEnd/>
            <a:tailEnd/>
          </a:ln>
        </p:spPr>
        <p:txBody>
          <a:bodyPr vert="horz" wrap="square" lIns="163279" tIns="81642" rIns="163279" bIns="81642" numCol="1" anchor="t" anchorCtr="0" compatLnSpc="1">
            <a:prstTxWarp prst="textNoShape">
              <a:avLst/>
            </a:prstTxWarp>
          </a:bodyPr>
          <a:lstStyle/>
          <a:p>
            <a:pPr lvl="0"/>
            <a:r>
              <a:rPr lang="en-US" smtClean="0"/>
              <a:t>Click to edit text</a:t>
            </a:r>
          </a:p>
          <a:p>
            <a:pPr lvl="1"/>
            <a:endParaRPr lang="en-US" smtClean="0"/>
          </a:p>
        </p:txBody>
      </p:sp>
    </p:spTree>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txStyles>
    <p:titleStyle>
      <a:lvl1pPr algn="l" rtl="0" eaLnBrk="1" fontAlgn="base" hangingPunct="1">
        <a:spcBef>
          <a:spcPct val="0"/>
        </a:spcBef>
        <a:spcAft>
          <a:spcPct val="0"/>
        </a:spcAft>
        <a:defRPr sz="2900">
          <a:solidFill>
            <a:schemeClr val="tx2"/>
          </a:solidFill>
          <a:latin typeface="+mj-lt"/>
          <a:ea typeface="MS PGothic" pitchFamily="34" charset="-128"/>
          <a:cs typeface="+mj-cs"/>
        </a:defRPr>
      </a:lvl1pPr>
      <a:lvl2pPr algn="l" rtl="0" eaLnBrk="1" fontAlgn="base" hangingPunct="1">
        <a:spcBef>
          <a:spcPct val="0"/>
        </a:spcBef>
        <a:spcAft>
          <a:spcPct val="0"/>
        </a:spcAft>
        <a:defRPr sz="2900">
          <a:solidFill>
            <a:schemeClr val="tx2"/>
          </a:solidFill>
          <a:latin typeface="Lucida Grande" pitchFamily="16" charset="0"/>
          <a:ea typeface="MS PGothic" pitchFamily="34" charset="-128"/>
        </a:defRPr>
      </a:lvl2pPr>
      <a:lvl3pPr algn="l" rtl="0" eaLnBrk="1" fontAlgn="base" hangingPunct="1">
        <a:spcBef>
          <a:spcPct val="0"/>
        </a:spcBef>
        <a:spcAft>
          <a:spcPct val="0"/>
        </a:spcAft>
        <a:defRPr sz="2900">
          <a:solidFill>
            <a:schemeClr val="tx2"/>
          </a:solidFill>
          <a:latin typeface="Lucida Grande" pitchFamily="16" charset="0"/>
          <a:ea typeface="MS PGothic" pitchFamily="34" charset="-128"/>
        </a:defRPr>
      </a:lvl3pPr>
      <a:lvl4pPr algn="l" rtl="0" eaLnBrk="1" fontAlgn="base" hangingPunct="1">
        <a:spcBef>
          <a:spcPct val="0"/>
        </a:spcBef>
        <a:spcAft>
          <a:spcPct val="0"/>
        </a:spcAft>
        <a:defRPr sz="2900">
          <a:solidFill>
            <a:schemeClr val="tx2"/>
          </a:solidFill>
          <a:latin typeface="Lucida Grande" pitchFamily="16" charset="0"/>
          <a:ea typeface="MS PGothic" pitchFamily="34" charset="-128"/>
        </a:defRPr>
      </a:lvl4pPr>
      <a:lvl5pPr algn="l" rtl="0" eaLnBrk="1" fontAlgn="base" hangingPunct="1">
        <a:spcBef>
          <a:spcPct val="0"/>
        </a:spcBef>
        <a:spcAft>
          <a:spcPct val="0"/>
        </a:spcAft>
        <a:defRPr sz="2900">
          <a:solidFill>
            <a:schemeClr val="tx2"/>
          </a:solidFill>
          <a:latin typeface="Lucida Grande" pitchFamily="16" charset="0"/>
          <a:ea typeface="MS PGothic" pitchFamily="34" charset="-128"/>
        </a:defRPr>
      </a:lvl5pPr>
      <a:lvl6pPr marL="816401"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6pPr>
      <a:lvl7pPr marL="1632807"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7pPr>
      <a:lvl8pPr marL="2449207"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8pPr>
      <a:lvl9pPr marL="3265610"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9pPr>
    </p:titleStyle>
    <p:bodyStyle>
      <a:lvl1pPr marL="612302" indent="-612302" algn="l" rtl="0" eaLnBrk="1" fontAlgn="base" hangingPunct="1">
        <a:spcBef>
          <a:spcPct val="20000"/>
        </a:spcBef>
        <a:spcAft>
          <a:spcPct val="0"/>
        </a:spcAft>
        <a:defRPr sz="2500">
          <a:solidFill>
            <a:schemeClr val="tx1"/>
          </a:solidFill>
          <a:latin typeface="+mn-lt"/>
          <a:ea typeface="MS PGothic" pitchFamily="34" charset="-128"/>
          <a:cs typeface="+mn-cs"/>
        </a:defRPr>
      </a:lvl1pPr>
      <a:lvl2pPr marL="1326654" indent="-510253" algn="l" rtl="0" eaLnBrk="1" fontAlgn="base" hangingPunct="1">
        <a:spcBef>
          <a:spcPct val="20000"/>
        </a:spcBef>
        <a:spcAft>
          <a:spcPct val="0"/>
        </a:spcAft>
        <a:defRPr sz="5000">
          <a:solidFill>
            <a:schemeClr val="tx1"/>
          </a:solidFill>
          <a:latin typeface="+mn-lt"/>
          <a:ea typeface="MS PGothic" pitchFamily="34" charset="-128"/>
        </a:defRPr>
      </a:lvl2pPr>
      <a:lvl3pPr marL="2041007" indent="-408200" algn="l" rtl="0" eaLnBrk="1" fontAlgn="base" hangingPunct="1">
        <a:spcBef>
          <a:spcPct val="20000"/>
        </a:spcBef>
        <a:spcAft>
          <a:spcPct val="0"/>
        </a:spcAft>
        <a:buChar char="•"/>
        <a:defRPr sz="4300">
          <a:solidFill>
            <a:schemeClr val="tx1"/>
          </a:solidFill>
          <a:latin typeface="+mn-lt"/>
          <a:ea typeface="MS PGothic" pitchFamily="34" charset="-128"/>
        </a:defRPr>
      </a:lvl3pPr>
      <a:lvl4pPr marL="2857407" indent="-408200" algn="l" rtl="0" eaLnBrk="1" fontAlgn="base" hangingPunct="1">
        <a:spcBef>
          <a:spcPct val="20000"/>
        </a:spcBef>
        <a:spcAft>
          <a:spcPct val="0"/>
        </a:spcAft>
        <a:buChar char="–"/>
        <a:defRPr sz="3600">
          <a:solidFill>
            <a:schemeClr val="tx1"/>
          </a:solidFill>
          <a:latin typeface="+mn-lt"/>
          <a:ea typeface="MS PGothic" pitchFamily="34" charset="-128"/>
        </a:defRPr>
      </a:lvl4pPr>
      <a:lvl5pPr marL="3673810" indent="-408200" algn="l" rtl="0" eaLnBrk="1" fontAlgn="base" hangingPunct="1">
        <a:spcBef>
          <a:spcPct val="20000"/>
        </a:spcBef>
        <a:spcAft>
          <a:spcPct val="0"/>
        </a:spcAft>
        <a:buChar char="»"/>
        <a:defRPr sz="3600">
          <a:solidFill>
            <a:schemeClr val="tx1"/>
          </a:solidFill>
          <a:latin typeface="+mn-lt"/>
          <a:ea typeface="MS PGothic" pitchFamily="34" charset="-128"/>
        </a:defRPr>
      </a:lvl5pPr>
      <a:lvl6pPr marL="4490214" indent="-408200" algn="l" rtl="0" eaLnBrk="1" fontAlgn="base" hangingPunct="1">
        <a:spcBef>
          <a:spcPct val="20000"/>
        </a:spcBef>
        <a:spcAft>
          <a:spcPct val="0"/>
        </a:spcAft>
        <a:buChar char="»"/>
        <a:defRPr sz="3600">
          <a:solidFill>
            <a:schemeClr val="tx1"/>
          </a:solidFill>
          <a:latin typeface="+mn-lt"/>
          <a:ea typeface="+mn-ea"/>
        </a:defRPr>
      </a:lvl6pPr>
      <a:lvl7pPr marL="5306615" indent="-408200" algn="l" rtl="0" eaLnBrk="1" fontAlgn="base" hangingPunct="1">
        <a:spcBef>
          <a:spcPct val="20000"/>
        </a:spcBef>
        <a:spcAft>
          <a:spcPct val="0"/>
        </a:spcAft>
        <a:buChar char="»"/>
        <a:defRPr sz="3600">
          <a:solidFill>
            <a:schemeClr val="tx1"/>
          </a:solidFill>
          <a:latin typeface="+mn-lt"/>
          <a:ea typeface="+mn-ea"/>
        </a:defRPr>
      </a:lvl7pPr>
      <a:lvl8pPr marL="6123015" indent="-408200" algn="l" rtl="0" eaLnBrk="1" fontAlgn="base" hangingPunct="1">
        <a:spcBef>
          <a:spcPct val="20000"/>
        </a:spcBef>
        <a:spcAft>
          <a:spcPct val="0"/>
        </a:spcAft>
        <a:buChar char="»"/>
        <a:defRPr sz="3600">
          <a:solidFill>
            <a:schemeClr val="tx1"/>
          </a:solidFill>
          <a:latin typeface="+mn-lt"/>
          <a:ea typeface="+mn-ea"/>
        </a:defRPr>
      </a:lvl8pPr>
      <a:lvl9pPr marL="6939421" indent="-408200" algn="l" rtl="0" eaLnBrk="1" fontAlgn="base" hangingPunct="1">
        <a:spcBef>
          <a:spcPct val="20000"/>
        </a:spcBef>
        <a:spcAft>
          <a:spcPct val="0"/>
        </a:spcAft>
        <a:buChar char="»"/>
        <a:defRPr sz="3600">
          <a:solidFill>
            <a:schemeClr val="tx1"/>
          </a:solidFill>
          <a:latin typeface="+mn-lt"/>
          <a:ea typeface="+mn-ea"/>
        </a:defRPr>
      </a:lvl9pPr>
    </p:bodyStyle>
    <p:otherStyle>
      <a:defPPr>
        <a:defRPr lang="en-US"/>
      </a:defPPr>
      <a:lvl1pPr marL="0" algn="l" defTabSz="1632807" rtl="0" eaLnBrk="1" latinLnBrk="0" hangingPunct="1">
        <a:defRPr sz="3200" kern="1200">
          <a:solidFill>
            <a:schemeClr val="tx1"/>
          </a:solidFill>
          <a:latin typeface="+mn-lt"/>
          <a:ea typeface="+mn-ea"/>
          <a:cs typeface="+mn-cs"/>
        </a:defRPr>
      </a:lvl1pPr>
      <a:lvl2pPr marL="816401" algn="l" defTabSz="1632807" rtl="0" eaLnBrk="1" latinLnBrk="0" hangingPunct="1">
        <a:defRPr sz="3200" kern="1200">
          <a:solidFill>
            <a:schemeClr val="tx1"/>
          </a:solidFill>
          <a:latin typeface="+mn-lt"/>
          <a:ea typeface="+mn-ea"/>
          <a:cs typeface="+mn-cs"/>
        </a:defRPr>
      </a:lvl2pPr>
      <a:lvl3pPr marL="1632807" algn="l" defTabSz="1632807" rtl="0" eaLnBrk="1" latinLnBrk="0" hangingPunct="1">
        <a:defRPr sz="3200" kern="1200">
          <a:solidFill>
            <a:schemeClr val="tx1"/>
          </a:solidFill>
          <a:latin typeface="+mn-lt"/>
          <a:ea typeface="+mn-ea"/>
          <a:cs typeface="+mn-cs"/>
        </a:defRPr>
      </a:lvl3pPr>
      <a:lvl4pPr marL="2449207" algn="l" defTabSz="1632807" rtl="0" eaLnBrk="1" latinLnBrk="0" hangingPunct="1">
        <a:defRPr sz="3200" kern="1200">
          <a:solidFill>
            <a:schemeClr val="tx1"/>
          </a:solidFill>
          <a:latin typeface="+mn-lt"/>
          <a:ea typeface="+mn-ea"/>
          <a:cs typeface="+mn-cs"/>
        </a:defRPr>
      </a:lvl4pPr>
      <a:lvl5pPr marL="3265610" algn="l" defTabSz="1632807" rtl="0" eaLnBrk="1" latinLnBrk="0" hangingPunct="1">
        <a:defRPr sz="3200" kern="1200">
          <a:solidFill>
            <a:schemeClr val="tx1"/>
          </a:solidFill>
          <a:latin typeface="+mn-lt"/>
          <a:ea typeface="+mn-ea"/>
          <a:cs typeface="+mn-cs"/>
        </a:defRPr>
      </a:lvl5pPr>
      <a:lvl6pPr marL="4082014" algn="l" defTabSz="1632807" rtl="0" eaLnBrk="1" latinLnBrk="0" hangingPunct="1">
        <a:defRPr sz="3200" kern="1200">
          <a:solidFill>
            <a:schemeClr val="tx1"/>
          </a:solidFill>
          <a:latin typeface="+mn-lt"/>
          <a:ea typeface="+mn-ea"/>
          <a:cs typeface="+mn-cs"/>
        </a:defRPr>
      </a:lvl6pPr>
      <a:lvl7pPr marL="4898414" algn="l" defTabSz="1632807" rtl="0" eaLnBrk="1" latinLnBrk="0" hangingPunct="1">
        <a:defRPr sz="3200" kern="1200">
          <a:solidFill>
            <a:schemeClr val="tx1"/>
          </a:solidFill>
          <a:latin typeface="+mn-lt"/>
          <a:ea typeface="+mn-ea"/>
          <a:cs typeface="+mn-cs"/>
        </a:defRPr>
      </a:lvl7pPr>
      <a:lvl8pPr marL="5714815" algn="l" defTabSz="1632807" rtl="0" eaLnBrk="1" latinLnBrk="0" hangingPunct="1">
        <a:defRPr sz="3200" kern="1200">
          <a:solidFill>
            <a:schemeClr val="tx1"/>
          </a:solidFill>
          <a:latin typeface="+mn-lt"/>
          <a:ea typeface="+mn-ea"/>
          <a:cs typeface="+mn-cs"/>
        </a:defRPr>
      </a:lvl8pPr>
      <a:lvl9pPr marL="6531221" algn="l" defTabSz="1632807" rtl="0" eaLnBrk="1" latinLnBrk="0" hangingPunct="1">
        <a:defRPr sz="32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026" descr="PPT_USrap"/>
          <p:cNvPicPr>
            <a:picLocks noChangeAspect="1" noChangeArrowheads="1"/>
          </p:cNvPicPr>
          <p:nvPr/>
        </p:nvPicPr>
        <p:blipFill>
          <a:blip r:embed="rId13" cstate="print"/>
          <a:srcRect/>
          <a:stretch>
            <a:fillRect/>
          </a:stretch>
        </p:blipFill>
        <p:spPr bwMode="auto">
          <a:xfrm>
            <a:off x="0" y="0"/>
            <a:ext cx="18291176" cy="10289382"/>
          </a:xfrm>
          <a:prstGeom prst="rect">
            <a:avLst/>
          </a:prstGeom>
          <a:noFill/>
          <a:ln w="9525">
            <a:noFill/>
            <a:miter lim="800000"/>
            <a:headEnd/>
            <a:tailEnd/>
          </a:ln>
        </p:spPr>
      </p:pic>
      <p:sp>
        <p:nvSpPr>
          <p:cNvPr id="5123" name="Rectangle 1027"/>
          <p:cNvSpPr>
            <a:spLocks noGrp="1" noChangeArrowheads="1"/>
          </p:cNvSpPr>
          <p:nvPr>
            <p:ph type="title"/>
          </p:nvPr>
        </p:nvSpPr>
        <p:spPr bwMode="auto">
          <a:xfrm>
            <a:off x="5943600" y="2400300"/>
            <a:ext cx="10515600" cy="1714500"/>
          </a:xfrm>
          <a:prstGeom prst="rect">
            <a:avLst/>
          </a:prstGeom>
          <a:noFill/>
          <a:ln w="9525">
            <a:noFill/>
            <a:miter lim="800000"/>
            <a:headEnd/>
            <a:tailEnd/>
          </a:ln>
        </p:spPr>
        <p:txBody>
          <a:bodyPr vert="horz" wrap="square" lIns="163277" tIns="81642" rIns="163277" bIns="81642" numCol="1" anchor="t" anchorCtr="0" compatLnSpc="1">
            <a:prstTxWarp prst="textNoShape">
              <a:avLst/>
            </a:prstTxWarp>
          </a:bodyPr>
          <a:lstStyle/>
          <a:p>
            <a:pPr lvl="0"/>
            <a:r>
              <a:rPr lang="en-US" smtClean="0"/>
              <a:t>Click to edit title</a:t>
            </a:r>
          </a:p>
        </p:txBody>
      </p:sp>
      <p:sp>
        <p:nvSpPr>
          <p:cNvPr id="5124" name="Rectangle 1028"/>
          <p:cNvSpPr>
            <a:spLocks noGrp="1" noChangeArrowheads="1"/>
          </p:cNvSpPr>
          <p:nvPr>
            <p:ph type="body" idx="1"/>
          </p:nvPr>
        </p:nvSpPr>
        <p:spPr bwMode="auto">
          <a:xfrm>
            <a:off x="5943600" y="4457707"/>
            <a:ext cx="10515600" cy="2633663"/>
          </a:xfrm>
          <a:prstGeom prst="rect">
            <a:avLst/>
          </a:prstGeom>
          <a:noFill/>
          <a:ln w="9525">
            <a:noFill/>
            <a:miter lim="800000"/>
            <a:headEnd/>
            <a:tailEnd/>
          </a:ln>
        </p:spPr>
        <p:txBody>
          <a:bodyPr vert="horz" wrap="square" lIns="163277" tIns="81642" rIns="163277" bIns="81642" numCol="1" anchor="t" anchorCtr="0" compatLnSpc="1">
            <a:prstTxWarp prst="textNoShape">
              <a:avLst/>
            </a:prstTxWarp>
          </a:bodyPr>
          <a:lstStyle/>
          <a:p>
            <a:pPr lvl="0"/>
            <a:r>
              <a:rPr lang="en-US" smtClean="0"/>
              <a:t>Click to edit text</a:t>
            </a:r>
          </a:p>
        </p:txBody>
      </p:sp>
    </p:spTree>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txStyles>
    <p:titleStyle>
      <a:lvl1pPr algn="l" rtl="0" eaLnBrk="1" fontAlgn="base" hangingPunct="1">
        <a:spcBef>
          <a:spcPct val="0"/>
        </a:spcBef>
        <a:spcAft>
          <a:spcPct val="0"/>
        </a:spcAft>
        <a:defRPr sz="2900">
          <a:solidFill>
            <a:schemeClr val="tx2"/>
          </a:solidFill>
          <a:latin typeface="+mj-lt"/>
          <a:ea typeface="MS PGothic" pitchFamily="34" charset="-128"/>
          <a:cs typeface="+mj-cs"/>
        </a:defRPr>
      </a:lvl1pPr>
      <a:lvl2pPr algn="l" rtl="0" eaLnBrk="1" fontAlgn="base" hangingPunct="1">
        <a:spcBef>
          <a:spcPct val="0"/>
        </a:spcBef>
        <a:spcAft>
          <a:spcPct val="0"/>
        </a:spcAft>
        <a:defRPr sz="2900">
          <a:solidFill>
            <a:schemeClr val="tx2"/>
          </a:solidFill>
          <a:latin typeface="Lucida Grande" pitchFamily="16" charset="0"/>
          <a:ea typeface="MS PGothic" pitchFamily="34" charset="-128"/>
        </a:defRPr>
      </a:lvl2pPr>
      <a:lvl3pPr algn="l" rtl="0" eaLnBrk="1" fontAlgn="base" hangingPunct="1">
        <a:spcBef>
          <a:spcPct val="0"/>
        </a:spcBef>
        <a:spcAft>
          <a:spcPct val="0"/>
        </a:spcAft>
        <a:defRPr sz="2900">
          <a:solidFill>
            <a:schemeClr val="tx2"/>
          </a:solidFill>
          <a:latin typeface="Lucida Grande" pitchFamily="16" charset="0"/>
          <a:ea typeface="MS PGothic" pitchFamily="34" charset="-128"/>
        </a:defRPr>
      </a:lvl3pPr>
      <a:lvl4pPr algn="l" rtl="0" eaLnBrk="1" fontAlgn="base" hangingPunct="1">
        <a:spcBef>
          <a:spcPct val="0"/>
        </a:spcBef>
        <a:spcAft>
          <a:spcPct val="0"/>
        </a:spcAft>
        <a:defRPr sz="2900">
          <a:solidFill>
            <a:schemeClr val="tx2"/>
          </a:solidFill>
          <a:latin typeface="Lucida Grande" pitchFamily="16" charset="0"/>
          <a:ea typeface="MS PGothic" pitchFamily="34" charset="-128"/>
        </a:defRPr>
      </a:lvl4pPr>
      <a:lvl5pPr algn="l" rtl="0" eaLnBrk="1" fontAlgn="base" hangingPunct="1">
        <a:spcBef>
          <a:spcPct val="0"/>
        </a:spcBef>
        <a:spcAft>
          <a:spcPct val="0"/>
        </a:spcAft>
        <a:defRPr sz="2900">
          <a:solidFill>
            <a:schemeClr val="tx2"/>
          </a:solidFill>
          <a:latin typeface="Lucida Grande" pitchFamily="16" charset="0"/>
          <a:ea typeface="MS PGothic" pitchFamily="34" charset="-128"/>
        </a:defRPr>
      </a:lvl5pPr>
      <a:lvl6pPr marL="816395"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6pPr>
      <a:lvl7pPr marL="1632794"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7pPr>
      <a:lvl8pPr marL="2449188"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8pPr>
      <a:lvl9pPr marL="3265585"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9pPr>
    </p:titleStyle>
    <p:bodyStyle>
      <a:lvl1pPr marL="612297" indent="-612297" algn="l" rtl="0" eaLnBrk="1" fontAlgn="base" hangingPunct="1">
        <a:spcBef>
          <a:spcPct val="20000"/>
        </a:spcBef>
        <a:spcAft>
          <a:spcPct val="0"/>
        </a:spcAft>
        <a:defRPr sz="2500">
          <a:solidFill>
            <a:schemeClr val="tx1"/>
          </a:solidFill>
          <a:latin typeface="+mn-lt"/>
          <a:ea typeface="MS PGothic" pitchFamily="34" charset="-128"/>
          <a:cs typeface="+mn-cs"/>
        </a:defRPr>
      </a:lvl1pPr>
      <a:lvl2pPr marL="1326643" indent="-510249" algn="l" rtl="0" eaLnBrk="1" fontAlgn="base" hangingPunct="1">
        <a:spcBef>
          <a:spcPct val="20000"/>
        </a:spcBef>
        <a:spcAft>
          <a:spcPct val="0"/>
        </a:spcAft>
        <a:buChar char="–"/>
        <a:defRPr sz="5000">
          <a:solidFill>
            <a:schemeClr val="tx1"/>
          </a:solidFill>
          <a:latin typeface="+mn-lt"/>
          <a:ea typeface="MS PGothic" pitchFamily="34" charset="-128"/>
        </a:defRPr>
      </a:lvl2pPr>
      <a:lvl3pPr marL="2040991" indent="-408197" algn="l" rtl="0" eaLnBrk="1" fontAlgn="base" hangingPunct="1">
        <a:spcBef>
          <a:spcPct val="20000"/>
        </a:spcBef>
        <a:spcAft>
          <a:spcPct val="0"/>
        </a:spcAft>
        <a:buChar char="•"/>
        <a:defRPr sz="4300">
          <a:solidFill>
            <a:schemeClr val="tx1"/>
          </a:solidFill>
          <a:latin typeface="+mn-lt"/>
          <a:ea typeface="MS PGothic" pitchFamily="34" charset="-128"/>
        </a:defRPr>
      </a:lvl3pPr>
      <a:lvl4pPr marL="2857384" indent="-408197" algn="l" rtl="0" eaLnBrk="1" fontAlgn="base" hangingPunct="1">
        <a:spcBef>
          <a:spcPct val="20000"/>
        </a:spcBef>
        <a:spcAft>
          <a:spcPct val="0"/>
        </a:spcAft>
        <a:buChar char="–"/>
        <a:defRPr sz="3600">
          <a:solidFill>
            <a:schemeClr val="tx1"/>
          </a:solidFill>
          <a:latin typeface="+mn-lt"/>
          <a:ea typeface="MS PGothic" pitchFamily="34" charset="-128"/>
        </a:defRPr>
      </a:lvl4pPr>
      <a:lvl5pPr marL="3673781" indent="-408197" algn="l" rtl="0" eaLnBrk="1" fontAlgn="base" hangingPunct="1">
        <a:spcBef>
          <a:spcPct val="20000"/>
        </a:spcBef>
        <a:spcAft>
          <a:spcPct val="0"/>
        </a:spcAft>
        <a:buChar char="»"/>
        <a:defRPr sz="3600">
          <a:solidFill>
            <a:schemeClr val="tx1"/>
          </a:solidFill>
          <a:latin typeface="+mn-lt"/>
          <a:ea typeface="MS PGothic" pitchFamily="34" charset="-128"/>
        </a:defRPr>
      </a:lvl5pPr>
      <a:lvl6pPr marL="4490178" indent="-408197" algn="l" rtl="0" eaLnBrk="1" fontAlgn="base" hangingPunct="1">
        <a:spcBef>
          <a:spcPct val="20000"/>
        </a:spcBef>
        <a:spcAft>
          <a:spcPct val="0"/>
        </a:spcAft>
        <a:buChar char="»"/>
        <a:defRPr sz="3600">
          <a:solidFill>
            <a:schemeClr val="tx1"/>
          </a:solidFill>
          <a:latin typeface="+mn-lt"/>
          <a:ea typeface="+mn-ea"/>
        </a:defRPr>
      </a:lvl6pPr>
      <a:lvl7pPr marL="5306572" indent="-408197" algn="l" rtl="0" eaLnBrk="1" fontAlgn="base" hangingPunct="1">
        <a:spcBef>
          <a:spcPct val="20000"/>
        </a:spcBef>
        <a:spcAft>
          <a:spcPct val="0"/>
        </a:spcAft>
        <a:buChar char="»"/>
        <a:defRPr sz="3600">
          <a:solidFill>
            <a:schemeClr val="tx1"/>
          </a:solidFill>
          <a:latin typeface="+mn-lt"/>
          <a:ea typeface="+mn-ea"/>
        </a:defRPr>
      </a:lvl7pPr>
      <a:lvl8pPr marL="6122965" indent="-408197" algn="l" rtl="0" eaLnBrk="1" fontAlgn="base" hangingPunct="1">
        <a:spcBef>
          <a:spcPct val="20000"/>
        </a:spcBef>
        <a:spcAft>
          <a:spcPct val="0"/>
        </a:spcAft>
        <a:buChar char="»"/>
        <a:defRPr sz="3600">
          <a:solidFill>
            <a:schemeClr val="tx1"/>
          </a:solidFill>
          <a:latin typeface="+mn-lt"/>
          <a:ea typeface="+mn-ea"/>
        </a:defRPr>
      </a:lvl8pPr>
      <a:lvl9pPr marL="6939366" indent="-408197" algn="l" rtl="0" eaLnBrk="1" fontAlgn="base" hangingPunct="1">
        <a:spcBef>
          <a:spcPct val="20000"/>
        </a:spcBef>
        <a:spcAft>
          <a:spcPct val="0"/>
        </a:spcAft>
        <a:buChar char="»"/>
        <a:defRPr sz="3600">
          <a:solidFill>
            <a:schemeClr val="tx1"/>
          </a:solidFill>
          <a:latin typeface="+mn-lt"/>
          <a:ea typeface="+mn-ea"/>
        </a:defRPr>
      </a:lvl9pPr>
    </p:bodyStyle>
    <p:otherStyle>
      <a:defPPr>
        <a:defRPr lang="en-US"/>
      </a:defPPr>
      <a:lvl1pPr marL="0" algn="l" defTabSz="1632794" rtl="0" eaLnBrk="1" latinLnBrk="0" hangingPunct="1">
        <a:defRPr sz="3200" kern="1200">
          <a:solidFill>
            <a:schemeClr val="tx1"/>
          </a:solidFill>
          <a:latin typeface="+mn-lt"/>
          <a:ea typeface="+mn-ea"/>
          <a:cs typeface="+mn-cs"/>
        </a:defRPr>
      </a:lvl1pPr>
      <a:lvl2pPr marL="816395" algn="l" defTabSz="1632794" rtl="0" eaLnBrk="1" latinLnBrk="0" hangingPunct="1">
        <a:defRPr sz="3200" kern="1200">
          <a:solidFill>
            <a:schemeClr val="tx1"/>
          </a:solidFill>
          <a:latin typeface="+mn-lt"/>
          <a:ea typeface="+mn-ea"/>
          <a:cs typeface="+mn-cs"/>
        </a:defRPr>
      </a:lvl2pPr>
      <a:lvl3pPr marL="1632794" algn="l" defTabSz="1632794" rtl="0" eaLnBrk="1" latinLnBrk="0" hangingPunct="1">
        <a:defRPr sz="3200" kern="1200">
          <a:solidFill>
            <a:schemeClr val="tx1"/>
          </a:solidFill>
          <a:latin typeface="+mn-lt"/>
          <a:ea typeface="+mn-ea"/>
          <a:cs typeface="+mn-cs"/>
        </a:defRPr>
      </a:lvl3pPr>
      <a:lvl4pPr marL="2449188" algn="l" defTabSz="1632794" rtl="0" eaLnBrk="1" latinLnBrk="0" hangingPunct="1">
        <a:defRPr sz="3200" kern="1200">
          <a:solidFill>
            <a:schemeClr val="tx1"/>
          </a:solidFill>
          <a:latin typeface="+mn-lt"/>
          <a:ea typeface="+mn-ea"/>
          <a:cs typeface="+mn-cs"/>
        </a:defRPr>
      </a:lvl4pPr>
      <a:lvl5pPr marL="3265585" algn="l" defTabSz="1632794" rtl="0" eaLnBrk="1" latinLnBrk="0" hangingPunct="1">
        <a:defRPr sz="3200" kern="1200">
          <a:solidFill>
            <a:schemeClr val="tx1"/>
          </a:solidFill>
          <a:latin typeface="+mn-lt"/>
          <a:ea typeface="+mn-ea"/>
          <a:cs typeface="+mn-cs"/>
        </a:defRPr>
      </a:lvl5pPr>
      <a:lvl6pPr marL="4081982" algn="l" defTabSz="1632794" rtl="0" eaLnBrk="1" latinLnBrk="0" hangingPunct="1">
        <a:defRPr sz="3200" kern="1200">
          <a:solidFill>
            <a:schemeClr val="tx1"/>
          </a:solidFill>
          <a:latin typeface="+mn-lt"/>
          <a:ea typeface="+mn-ea"/>
          <a:cs typeface="+mn-cs"/>
        </a:defRPr>
      </a:lvl6pPr>
      <a:lvl7pPr marL="4898375" algn="l" defTabSz="1632794" rtl="0" eaLnBrk="1" latinLnBrk="0" hangingPunct="1">
        <a:defRPr sz="3200" kern="1200">
          <a:solidFill>
            <a:schemeClr val="tx1"/>
          </a:solidFill>
          <a:latin typeface="+mn-lt"/>
          <a:ea typeface="+mn-ea"/>
          <a:cs typeface="+mn-cs"/>
        </a:defRPr>
      </a:lvl7pPr>
      <a:lvl8pPr marL="5714769" algn="l" defTabSz="1632794" rtl="0" eaLnBrk="1" latinLnBrk="0" hangingPunct="1">
        <a:defRPr sz="3200" kern="1200">
          <a:solidFill>
            <a:schemeClr val="tx1"/>
          </a:solidFill>
          <a:latin typeface="+mn-lt"/>
          <a:ea typeface="+mn-ea"/>
          <a:cs typeface="+mn-cs"/>
        </a:defRPr>
      </a:lvl8pPr>
      <a:lvl9pPr marL="6531169" algn="l" defTabSz="1632794"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PT_Main_Title"/>
          <p:cNvPicPr>
            <a:picLocks noChangeAspect="1" noChangeArrowheads="1"/>
          </p:cNvPicPr>
          <p:nvPr/>
        </p:nvPicPr>
        <p:blipFill>
          <a:blip r:embed="rId3" cstate="print"/>
          <a:srcRect/>
          <a:stretch>
            <a:fillRect/>
          </a:stretch>
        </p:blipFill>
        <p:spPr bwMode="auto">
          <a:xfrm>
            <a:off x="-1588" y="-38100"/>
            <a:ext cx="18289588" cy="10325100"/>
          </a:xfrm>
          <a:prstGeom prst="rect">
            <a:avLst/>
          </a:prstGeom>
          <a:noFill/>
          <a:ln w="9525">
            <a:noFill/>
            <a:miter lim="800000"/>
            <a:headEnd/>
            <a:tailEnd/>
          </a:ln>
        </p:spPr>
      </p:pic>
      <p:sp>
        <p:nvSpPr>
          <p:cNvPr id="3" name="Subtitle 2"/>
          <p:cNvSpPr>
            <a:spLocks noGrp="1"/>
          </p:cNvSpPr>
          <p:nvPr>
            <p:ph type="subTitle" idx="1"/>
          </p:nvPr>
        </p:nvSpPr>
        <p:spPr>
          <a:xfrm>
            <a:off x="8763000" y="6438900"/>
            <a:ext cx="7772400" cy="3352800"/>
          </a:xfrm>
        </p:spPr>
        <p:txBody>
          <a:bodyPr>
            <a:noAutofit/>
          </a:bodyPr>
          <a:lstStyle/>
          <a:p>
            <a:r>
              <a:rPr lang="en-US" sz="4800" dirty="0" smtClean="0">
                <a:latin typeface="Trebuchet MS" pitchFamily="34" charset="0"/>
              </a:rPr>
              <a:t/>
            </a:r>
            <a:br>
              <a:rPr lang="en-US" sz="4800" dirty="0" smtClean="0">
                <a:latin typeface="Trebuchet MS" pitchFamily="34" charset="0"/>
              </a:rPr>
            </a:br>
            <a:r>
              <a:rPr lang="en-US" sz="3200" i="1" dirty="0" smtClean="0">
                <a:latin typeface="Trebuchet MS" pitchFamily="34" charset="0"/>
              </a:rPr>
              <a:t>May 2016 </a:t>
            </a:r>
            <a:endParaRPr lang="en-US" sz="3200" i="1" dirty="0">
              <a:latin typeface="Trebuchet MS" pitchFamily="34" charset="0"/>
            </a:endParaRPr>
          </a:p>
        </p:txBody>
      </p:sp>
      <p:sp>
        <p:nvSpPr>
          <p:cNvPr id="2" name="Rectangle 1"/>
          <p:cNvSpPr/>
          <p:nvPr/>
        </p:nvSpPr>
        <p:spPr>
          <a:xfrm>
            <a:off x="7973291" y="2247900"/>
            <a:ext cx="10287000" cy="2585323"/>
          </a:xfrm>
          <a:prstGeom prst="rect">
            <a:avLst/>
          </a:prstGeom>
        </p:spPr>
        <p:txBody>
          <a:bodyPr wrap="square">
            <a:spAutoFit/>
          </a:bodyPr>
          <a:lstStyle/>
          <a:p>
            <a:pPr algn="ctr"/>
            <a:r>
              <a:rPr lang="en-US" sz="5400" b="1" dirty="0">
                <a:latin typeface="Trebuchet MS" panose="020B0603020202020204" pitchFamily="34" charset="0"/>
              </a:rPr>
              <a:t>Prevalence of Marijuana Involvement in Fatal Crashes: Washington 2010- 2014</a:t>
            </a:r>
          </a:p>
        </p:txBody>
      </p:sp>
    </p:spTree>
    <p:extLst>
      <p:ext uri="{BB962C8B-B14F-4D97-AF65-F5344CB8AC3E}">
        <p14:creationId xmlns:p14="http://schemas.microsoft.com/office/powerpoint/2010/main" val="4278949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1485900"/>
            <a:ext cx="13639800" cy="1714500"/>
          </a:xfrm>
        </p:spPr>
        <p:txBody>
          <a:bodyPr/>
          <a:lstStyle/>
          <a:p>
            <a:pPr algn="ctr"/>
            <a:r>
              <a:rPr lang="en-US" sz="6000" b="1" dirty="0" smtClean="0">
                <a:latin typeface="Trebuchet MS" pitchFamily="34" charset="0"/>
              </a:rPr>
              <a:t>Key Findings</a:t>
            </a:r>
            <a:endParaRPr lang="en-US" sz="6000" b="1" dirty="0">
              <a:latin typeface="Trebuchet MS" pitchFamily="34" charset="0"/>
            </a:endParaRPr>
          </a:p>
        </p:txBody>
      </p:sp>
      <p:sp>
        <p:nvSpPr>
          <p:cNvPr id="3" name="Content Placeholder 2"/>
          <p:cNvSpPr>
            <a:spLocks noGrp="1"/>
          </p:cNvSpPr>
          <p:nvPr>
            <p:ph idx="1"/>
          </p:nvPr>
        </p:nvSpPr>
        <p:spPr>
          <a:xfrm>
            <a:off x="3276600" y="2628900"/>
            <a:ext cx="13716000" cy="6857999"/>
          </a:xfrm>
        </p:spPr>
        <p:txBody>
          <a:bodyPr/>
          <a:lstStyle/>
          <a:p>
            <a:pPr>
              <a:buFont typeface="Arial" pitchFamily="34" charset="0"/>
              <a:buChar char="•"/>
            </a:pPr>
            <a:endParaRPr lang="en-US" sz="3600" dirty="0" smtClean="0"/>
          </a:p>
          <a:p>
            <a:pPr lvl="1">
              <a:buNone/>
            </a:pPr>
            <a:endParaRPr lang="en-US" sz="3600" dirty="0" smtClean="0"/>
          </a:p>
          <a:p>
            <a:pPr>
              <a:buFont typeface="Arial" pitchFamily="34" charset="0"/>
              <a:buChar char="•"/>
            </a:pPr>
            <a:endParaRPr lang="en-US" sz="3600" dirty="0"/>
          </a:p>
        </p:txBody>
      </p:sp>
      <p:sp>
        <p:nvSpPr>
          <p:cNvPr id="4" name="Rectangle 3"/>
          <p:cNvSpPr/>
          <p:nvPr/>
        </p:nvSpPr>
        <p:spPr>
          <a:xfrm>
            <a:off x="3581400" y="3200401"/>
            <a:ext cx="14097000" cy="4652620"/>
          </a:xfrm>
          <a:prstGeom prst="rect">
            <a:avLst/>
          </a:prstGeom>
        </p:spPr>
        <p:txBody>
          <a:bodyPr wrap="square">
            <a:spAutoFit/>
          </a:bodyPr>
          <a:lstStyle/>
          <a:p>
            <a:pPr marL="342900" marR="0" lvl="0" indent="-342900">
              <a:lnSpc>
                <a:spcPct val="115000"/>
              </a:lnSpc>
              <a:spcBef>
                <a:spcPts val="0"/>
              </a:spcBef>
              <a:spcAft>
                <a:spcPts val="600"/>
              </a:spcAft>
              <a:buFont typeface="Symbol" panose="05050102010706020507" pitchFamily="18" charset="2"/>
              <a:buChar char=""/>
            </a:pPr>
            <a:r>
              <a:rPr lang="en-US" sz="3600" dirty="0">
                <a:latin typeface="Trebuchet MS" panose="020B0603020202020204" pitchFamily="34" charset="0"/>
                <a:ea typeface="Calibri" panose="020F0502020204030204" pitchFamily="34" charset="0"/>
                <a:cs typeface="Times New Roman" panose="02020603050405020304" pitchFamily="18" charset="0"/>
              </a:rPr>
              <a:t>From 2010 through 2013, the estimated number and proportion of drivers involved in fatal crashes who had a detectable concentration of THC in their blood ranged from a low of 48 (7.9%) to a high of 53 (8.5</a:t>
            </a:r>
            <a:r>
              <a:rPr lang="en-US" sz="3600" dirty="0" smtClean="0">
                <a:latin typeface="Trebuchet MS" panose="020B0603020202020204" pitchFamily="34" charset="0"/>
                <a:ea typeface="Calibri" panose="020F0502020204030204" pitchFamily="34" charset="0"/>
                <a:cs typeface="Times New Roman" panose="02020603050405020304" pitchFamily="18" charset="0"/>
              </a:rPr>
              <a:t>%)</a:t>
            </a:r>
          </a:p>
          <a:p>
            <a:pPr marL="342900" marR="0" lvl="0" indent="-342900">
              <a:lnSpc>
                <a:spcPct val="115000"/>
              </a:lnSpc>
              <a:spcBef>
                <a:spcPts val="0"/>
              </a:spcBef>
              <a:spcAft>
                <a:spcPts val="600"/>
              </a:spcAft>
              <a:buFont typeface="Symbol" panose="05050102010706020507" pitchFamily="18" charset="2"/>
              <a:buChar char=""/>
            </a:pPr>
            <a:endParaRPr lang="en-US" sz="3600" dirty="0">
              <a:latin typeface="Trebuchet MS" panose="020B060302020202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600"/>
              </a:spcAft>
              <a:buFont typeface="Courier New" panose="02070309020205020404" pitchFamily="49" charset="0"/>
              <a:buChar char="o"/>
            </a:pPr>
            <a:r>
              <a:rPr lang="en-US" sz="3600" dirty="0">
                <a:latin typeface="Trebuchet MS" panose="020B0603020202020204" pitchFamily="34" charset="0"/>
                <a:ea typeface="Calibri" panose="020F0502020204030204" pitchFamily="34" charset="0"/>
                <a:cs typeface="Times New Roman" panose="02020603050405020304" pitchFamily="18" charset="0"/>
              </a:rPr>
              <a:t>The number and proportion both doubled from 49 (8.3%) in 2013 to 106 (17.0%) in 2014</a:t>
            </a:r>
            <a:endParaRPr lang="en-US" sz="3600" dirty="0">
              <a:effectLst/>
              <a:latin typeface="Trebuchet MS" panose="020B060302020202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1333500"/>
            <a:ext cx="10972800" cy="1714500"/>
          </a:xfrm>
        </p:spPr>
        <p:txBody>
          <a:bodyPr/>
          <a:lstStyle/>
          <a:p>
            <a:pPr algn="ctr"/>
            <a:r>
              <a:rPr lang="en-US" sz="5400" b="1" dirty="0">
                <a:latin typeface="Trebuchet MS" panose="020B0603020202020204" pitchFamily="34" charset="0"/>
              </a:rPr>
              <a:t>Key Findings</a:t>
            </a:r>
          </a:p>
        </p:txBody>
      </p:sp>
      <p:sp>
        <p:nvSpPr>
          <p:cNvPr id="5" name="TextBox 4"/>
          <p:cNvSpPr txBox="1"/>
          <p:nvPr/>
        </p:nvSpPr>
        <p:spPr>
          <a:xfrm>
            <a:off x="3124200" y="2407503"/>
            <a:ext cx="13944600" cy="584775"/>
          </a:xfrm>
          <a:prstGeom prst="rect">
            <a:avLst/>
          </a:prstGeom>
          <a:noFill/>
        </p:spPr>
        <p:txBody>
          <a:bodyPr wrap="square" rtlCol="0">
            <a:spAutoFit/>
          </a:bodyPr>
          <a:lstStyle/>
          <a:p>
            <a:r>
              <a:rPr lang="en-US" sz="1600" b="1" dirty="0">
                <a:latin typeface="Calibri" panose="020F0502020204030204" pitchFamily="34" charset="0"/>
              </a:rPr>
              <a:t>Figure 1. </a:t>
            </a:r>
            <a:r>
              <a:rPr lang="en-US" sz="1600" dirty="0">
                <a:latin typeface="Calibri" panose="020F0502020204030204" pitchFamily="34" charset="0"/>
              </a:rPr>
              <a:t>Quarterly average proportion of drivers involved in fatal crashes who were positive for THC and modeled seasonally-adjusted linear trend before and after Washington Initiative 502 took effect on 6 December 2012 legalizing recreational use of marijuana for adults aged 21 years and older, Washington, 2010 – 2014</a:t>
            </a:r>
          </a:p>
        </p:txBody>
      </p:sp>
      <p:sp>
        <p:nvSpPr>
          <p:cNvPr id="6" name="TextBox 5"/>
          <p:cNvSpPr txBox="1"/>
          <p:nvPr/>
        </p:nvSpPr>
        <p:spPr>
          <a:xfrm>
            <a:off x="2819400" y="8694711"/>
            <a:ext cx="10972800" cy="1815882"/>
          </a:xfrm>
          <a:prstGeom prst="rect">
            <a:avLst/>
          </a:prstGeom>
          <a:noFill/>
        </p:spPr>
        <p:txBody>
          <a:bodyPr wrap="square" rtlCol="0">
            <a:spAutoFit/>
          </a:bodyPr>
          <a:lstStyle/>
          <a:p>
            <a:r>
              <a:rPr lang="en-US" sz="1600" dirty="0">
                <a:latin typeface="Calibri" panose="020F0502020204030204" pitchFamily="34" charset="0"/>
              </a:rPr>
              <a:t>Data: Washington Traffic Safety Commission, 2010 – 2014. </a:t>
            </a:r>
          </a:p>
          <a:p>
            <a:r>
              <a:rPr lang="en-US" sz="1600" dirty="0">
                <a:latin typeface="Calibri" panose="020F0502020204030204" pitchFamily="34" charset="0"/>
              </a:rPr>
              <a:t>Drivers positive for THC based on results of blood toxicological tests. Results imputed 10 times when driver was not tested or test results were unknown; results reflect averages from 10 imputed values for each driver. Model-based predictions are from binomial regression model with identity link function, indicator variables for seasons, and a two-part linear spline with change in slope on 5 September 2013 (39 weeks after effective date of Initiative 502</a:t>
            </a:r>
            <a:r>
              <a:rPr lang="en-US" sz="1600" dirty="0" smtClean="0">
                <a:latin typeface="Calibri" panose="020F0502020204030204" pitchFamily="34" charset="0"/>
              </a:rPr>
              <a:t>)</a:t>
            </a:r>
            <a:endParaRPr lang="en-US" sz="1600" dirty="0">
              <a:latin typeface="Calibri" panose="020F0502020204030204" pitchFamily="34" charset="0"/>
            </a:endParaRP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3243558"/>
            <a:ext cx="11292840" cy="5304389"/>
          </a:xfrm>
          <a:prstGeom prst="rect">
            <a:avLst/>
          </a:prstGeom>
        </p:spPr>
      </p:pic>
    </p:spTree>
    <p:extLst>
      <p:ext uri="{BB962C8B-B14F-4D97-AF65-F5344CB8AC3E}">
        <p14:creationId xmlns:p14="http://schemas.microsoft.com/office/powerpoint/2010/main" val="82692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1638300"/>
            <a:ext cx="13716000" cy="1143000"/>
          </a:xfrm>
        </p:spPr>
        <p:txBody>
          <a:bodyPr/>
          <a:lstStyle/>
          <a:p>
            <a:pPr algn="ctr"/>
            <a:r>
              <a:rPr lang="en-US" sz="6000" b="1" dirty="0" smtClean="0">
                <a:latin typeface="Trebuchet MS" pitchFamily="34" charset="0"/>
              </a:rPr>
              <a:t>Key Findings</a:t>
            </a:r>
            <a:endParaRPr lang="en-US" sz="6000" b="1" dirty="0">
              <a:latin typeface="Trebuchet MS" pitchFamily="34" charset="0"/>
            </a:endParaRPr>
          </a:p>
        </p:txBody>
      </p:sp>
      <p:sp>
        <p:nvSpPr>
          <p:cNvPr id="5" name="TextBox 4"/>
          <p:cNvSpPr txBox="1"/>
          <p:nvPr/>
        </p:nvSpPr>
        <p:spPr>
          <a:xfrm>
            <a:off x="3124200" y="2781300"/>
            <a:ext cx="184731" cy="3539430"/>
          </a:xfrm>
          <a:prstGeom prst="rect">
            <a:avLst/>
          </a:prstGeom>
          <a:noFill/>
        </p:spPr>
        <p:txBody>
          <a:bodyPr wrap="non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7" name="Content Placeholder 6"/>
          <p:cNvSpPr>
            <a:spLocks noGrp="1"/>
          </p:cNvSpPr>
          <p:nvPr>
            <p:ph idx="1"/>
          </p:nvPr>
        </p:nvSpPr>
        <p:spPr>
          <a:xfrm>
            <a:off x="3281222" y="3086100"/>
            <a:ext cx="13716000" cy="6858000"/>
          </a:xfrm>
        </p:spPr>
        <p:txBody>
          <a:bodyPr/>
          <a:lstStyle/>
          <a:p>
            <a:pPr lvl="0">
              <a:buFont typeface="Arial" panose="020B0604020202020204" pitchFamily="34" charset="0"/>
              <a:buChar char="•"/>
            </a:pPr>
            <a:r>
              <a:rPr lang="en-US" sz="3600" dirty="0">
                <a:latin typeface="Trebuchet MS" panose="020B0603020202020204" pitchFamily="34" charset="0"/>
              </a:rPr>
              <a:t>Analysis of trends over time before and after Initiative 502 took effect indicate that the proportion of drivers positive for THC was generally flat before Initiative 502, but began increasing significantly approximately 9 months after the effective date of Initiative 502</a:t>
            </a:r>
          </a:p>
          <a:p>
            <a:endParaRPr lang="en-US" sz="4400" dirty="0">
              <a:latin typeface="Trebuchet MS"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1790700"/>
            <a:ext cx="10972800" cy="1714500"/>
          </a:xfrm>
        </p:spPr>
        <p:txBody>
          <a:bodyPr/>
          <a:lstStyle/>
          <a:p>
            <a:pPr algn="ctr"/>
            <a:r>
              <a:rPr lang="en-US" sz="6000" b="1" dirty="0" smtClean="0">
                <a:latin typeface="Trebuchet MS" pitchFamily="34" charset="0"/>
              </a:rPr>
              <a:t>The Situation</a:t>
            </a:r>
            <a:r>
              <a:rPr lang="en-US" sz="6000" b="1" dirty="0" smtClean="0"/>
              <a:t/>
            </a:r>
            <a:br>
              <a:rPr lang="en-US" sz="6000" b="1" dirty="0" smtClean="0"/>
            </a:br>
            <a:endParaRPr lang="en-US" sz="6000" b="1" dirty="0"/>
          </a:p>
        </p:txBody>
      </p:sp>
      <p:sp>
        <p:nvSpPr>
          <p:cNvPr id="3" name="Content Placeholder 2"/>
          <p:cNvSpPr>
            <a:spLocks noGrp="1"/>
          </p:cNvSpPr>
          <p:nvPr>
            <p:ph idx="1"/>
          </p:nvPr>
        </p:nvSpPr>
        <p:spPr>
          <a:xfrm>
            <a:off x="2971800" y="3039341"/>
            <a:ext cx="13182600" cy="6553200"/>
          </a:xfrm>
        </p:spPr>
        <p:txBody>
          <a:bodyPr/>
          <a:lstStyle/>
          <a:p>
            <a:pPr lvl="0"/>
            <a:r>
              <a:rPr lang="en-US" sz="3600" b="1" dirty="0" smtClean="0">
                <a:latin typeface="Trebuchet MS" panose="020B0603020202020204" pitchFamily="34" charset="0"/>
                <a:cs typeface="Trebuchet MS"/>
              </a:rPr>
              <a:t>•</a:t>
            </a:r>
            <a:r>
              <a:rPr lang="en-US" sz="2800" b="1" dirty="0">
                <a:latin typeface="Trebuchet MS" panose="020B0603020202020204" pitchFamily="34" charset="0"/>
                <a:cs typeface="Trebuchet MS"/>
              </a:rPr>
              <a:t>	</a:t>
            </a:r>
            <a:r>
              <a:rPr lang="en-US" sz="3200" dirty="0">
                <a:latin typeface="Trebuchet MS" panose="020B0603020202020204" pitchFamily="34" charset="0"/>
              </a:rPr>
              <a:t>In November 2012, the citizens of the state of Washington approved by popular vote ballot Initiative 502, which allows adults aged 21 years and older to possess up to 1 ounce of marijuana for personal </a:t>
            </a:r>
            <a:r>
              <a:rPr lang="en-US" sz="3200" dirty="0" smtClean="0">
                <a:latin typeface="Trebuchet MS" panose="020B0603020202020204" pitchFamily="34" charset="0"/>
              </a:rPr>
              <a:t>use</a:t>
            </a:r>
            <a:endParaRPr lang="en-US" sz="3200" dirty="0">
              <a:latin typeface="Trebuchet MS" panose="020B0603020202020204" pitchFamily="34" charset="0"/>
            </a:endParaRPr>
          </a:p>
          <a:p>
            <a:pPr lvl="1">
              <a:buFont typeface="Courier New" panose="02070309020205020404" pitchFamily="49" charset="0"/>
              <a:buChar char="o"/>
            </a:pPr>
            <a:r>
              <a:rPr lang="en-US" sz="3200" dirty="0">
                <a:latin typeface="Trebuchet MS" panose="020B0603020202020204" pitchFamily="34" charset="0"/>
              </a:rPr>
              <a:t>The new law became effective on December 6, 2012</a:t>
            </a:r>
          </a:p>
          <a:p>
            <a:pPr marL="0" lvl="0" indent="0"/>
            <a:endParaRPr lang="en-US" sz="3200" dirty="0">
              <a:latin typeface="Trebuchet MS" panose="020B0603020202020204" pitchFamily="34" charset="0"/>
            </a:endParaRPr>
          </a:p>
          <a:p>
            <a:pPr lvl="0"/>
            <a:endParaRPr lang="en-US" sz="3200" dirty="0" smtClean="0">
              <a:latin typeface="Trebuchet MS"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1714500"/>
            <a:ext cx="10972800" cy="1714500"/>
          </a:xfrm>
        </p:spPr>
        <p:txBody>
          <a:bodyPr/>
          <a:lstStyle/>
          <a:p>
            <a:pPr algn="ctr"/>
            <a:r>
              <a:rPr lang="en-US" sz="5400" b="1" dirty="0" smtClean="0">
                <a:latin typeface="Trebuchet MS" pitchFamily="34" charset="0"/>
              </a:rPr>
              <a:t>The Situation</a:t>
            </a:r>
            <a:endParaRPr lang="en-US" sz="5400" dirty="0"/>
          </a:p>
        </p:txBody>
      </p:sp>
      <p:sp>
        <p:nvSpPr>
          <p:cNvPr id="3" name="Content Placeholder 2"/>
          <p:cNvSpPr>
            <a:spLocks noGrp="1"/>
          </p:cNvSpPr>
          <p:nvPr>
            <p:ph idx="1"/>
          </p:nvPr>
        </p:nvSpPr>
        <p:spPr>
          <a:xfrm>
            <a:off x="2667000" y="2857500"/>
            <a:ext cx="13792200" cy="6400799"/>
          </a:xfrm>
        </p:spPr>
        <p:txBody>
          <a:bodyPr/>
          <a:lstStyle/>
          <a:p>
            <a:pPr lvl="1">
              <a:buFont typeface="Arial" panose="020B0604020202020204" pitchFamily="34" charset="0"/>
              <a:buChar char="•"/>
            </a:pPr>
            <a:r>
              <a:rPr lang="en-US" sz="3600" dirty="0">
                <a:latin typeface="Trebuchet MS" panose="020B0603020202020204" pitchFamily="34" charset="0"/>
              </a:rPr>
              <a:t>N</a:t>
            </a:r>
            <a:r>
              <a:rPr lang="en-US" sz="3600" dirty="0" smtClean="0">
                <a:latin typeface="Trebuchet MS" panose="020B0603020202020204" pitchFamily="34" charset="0"/>
              </a:rPr>
              <a:t>ot </a:t>
            </a:r>
            <a:r>
              <a:rPr lang="en-US" sz="3600" dirty="0">
                <a:latin typeface="Trebuchet MS" panose="020B0603020202020204" pitchFamily="34" charset="0"/>
              </a:rPr>
              <a:t>much is known about the prevalence of driving after using marijuana or the prevalence of recent marijuana use among drivers involved in crashes primarily due to data </a:t>
            </a:r>
            <a:r>
              <a:rPr lang="en-US" sz="3600" dirty="0" smtClean="0">
                <a:latin typeface="Trebuchet MS" panose="020B0603020202020204" pitchFamily="34" charset="0"/>
              </a:rPr>
              <a:t>limitations</a:t>
            </a:r>
          </a:p>
          <a:p>
            <a:pPr marL="816422" lvl="1" indent="0">
              <a:buNone/>
            </a:pPr>
            <a:endParaRPr lang="en-US" sz="3600" dirty="0" smtClean="0">
              <a:latin typeface="Trebuchet MS" panose="020B0603020202020204" pitchFamily="34" charset="0"/>
            </a:endParaRPr>
          </a:p>
          <a:p>
            <a:pPr lvl="1">
              <a:buFont typeface="Arial" panose="020B0604020202020204" pitchFamily="34" charset="0"/>
              <a:buChar char="•"/>
            </a:pPr>
            <a:r>
              <a:rPr lang="en-US" sz="3600" dirty="0" smtClean="0">
                <a:latin typeface="Trebuchet MS" panose="020B0603020202020204" pitchFamily="34" charset="0"/>
              </a:rPr>
              <a:t>In </a:t>
            </a:r>
            <a:r>
              <a:rPr lang="en-US" sz="3600" dirty="0">
                <a:latin typeface="Trebuchet MS" panose="020B0603020202020204" pitchFamily="34" charset="0"/>
              </a:rPr>
              <a:t>January 2016, the Washington Traffic Safety Commission (WTSC) made available the results of toxicology tests for THC performed on drivers involved in fatal crashes in the state of Washington, and appended these new data to their database of all drivers involved in fatal crashes </a:t>
            </a:r>
            <a:r>
              <a:rPr lang="en-US" sz="3600" dirty="0" smtClean="0">
                <a:latin typeface="Trebuchet MS" panose="020B0603020202020204" pitchFamily="34" charset="0"/>
              </a:rPr>
              <a:t>statewide</a:t>
            </a:r>
            <a:endParaRPr lang="en-US" sz="3600" dirty="0">
              <a:latin typeface="Trebuchet MS" panose="020B0603020202020204" pitchFamily="34" charset="0"/>
            </a:endParaRPr>
          </a:p>
          <a:p>
            <a:pPr lvl="1">
              <a:buFont typeface="Arial" panose="020B0604020202020204" pitchFamily="34" charset="0"/>
              <a:buChar char="•"/>
            </a:pPr>
            <a:endParaRPr lang="en-US" sz="3600" dirty="0" smtClean="0">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2095500"/>
            <a:ext cx="10972800" cy="1714500"/>
          </a:xfrm>
        </p:spPr>
        <p:txBody>
          <a:bodyPr/>
          <a:lstStyle/>
          <a:p>
            <a:pPr algn="ctr"/>
            <a:r>
              <a:rPr lang="en-US" sz="5400" b="1" dirty="0" smtClean="0">
                <a:latin typeface="Trebuchet MS" panose="020B0603020202020204" pitchFamily="34" charset="0"/>
              </a:rPr>
              <a:t>The Situation</a:t>
            </a:r>
            <a:endParaRPr lang="en-US" sz="5400" b="1" dirty="0">
              <a:latin typeface="Trebuchet MS" panose="020B0603020202020204" pitchFamily="34" charset="0"/>
            </a:endParaRPr>
          </a:p>
        </p:txBody>
      </p:sp>
      <p:sp>
        <p:nvSpPr>
          <p:cNvPr id="3" name="Content Placeholder 2"/>
          <p:cNvSpPr>
            <a:spLocks noGrp="1"/>
          </p:cNvSpPr>
          <p:nvPr>
            <p:ph idx="1"/>
          </p:nvPr>
        </p:nvSpPr>
        <p:spPr>
          <a:xfrm>
            <a:off x="3200400" y="3314701"/>
            <a:ext cx="13258800" cy="3776664"/>
          </a:xfrm>
        </p:spPr>
        <p:txBody>
          <a:bodyPr/>
          <a:lstStyle/>
          <a:p>
            <a:pPr lvl="1">
              <a:buFont typeface="Arial" panose="020B0604020202020204" pitchFamily="34" charset="0"/>
              <a:buChar char="•"/>
            </a:pPr>
            <a:r>
              <a:rPr lang="en-US" sz="3600" dirty="0">
                <a:latin typeface="Trebuchet MS" panose="020B0603020202020204" pitchFamily="34" charset="0"/>
              </a:rPr>
              <a:t>This study uses these new data from the WTSC to estimate the proportion of drivers in fatal crashes in the state of Washington who had a detectable concentration of THC in their blood at the time of the crash and to investigate whether that proportion changed after Washington Initiative 502 took </a:t>
            </a:r>
            <a:r>
              <a:rPr lang="en-US" sz="3600" dirty="0" smtClean="0">
                <a:latin typeface="Trebuchet MS" panose="020B0603020202020204" pitchFamily="34" charset="0"/>
              </a:rPr>
              <a:t>effect</a:t>
            </a:r>
            <a:endParaRPr lang="en-US" dirty="0"/>
          </a:p>
        </p:txBody>
      </p:sp>
    </p:spTree>
    <p:extLst>
      <p:ext uri="{BB962C8B-B14F-4D97-AF65-F5344CB8AC3E}">
        <p14:creationId xmlns:p14="http://schemas.microsoft.com/office/powerpoint/2010/main" val="70498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1790700"/>
            <a:ext cx="10972800" cy="1714500"/>
          </a:xfrm>
        </p:spPr>
        <p:txBody>
          <a:bodyPr/>
          <a:lstStyle/>
          <a:p>
            <a:pPr algn="ctr"/>
            <a:r>
              <a:rPr lang="en-US" sz="6000" b="1" dirty="0" smtClean="0">
                <a:latin typeface="Trebuchet MS" pitchFamily="34" charset="0"/>
              </a:rPr>
              <a:t>Objective</a:t>
            </a:r>
            <a:endParaRPr lang="en-US" sz="6000" b="1" dirty="0">
              <a:latin typeface="Trebuchet MS" pitchFamily="34" charset="0"/>
            </a:endParaRPr>
          </a:p>
        </p:txBody>
      </p:sp>
      <p:sp>
        <p:nvSpPr>
          <p:cNvPr id="3" name="Content Placeholder 2"/>
          <p:cNvSpPr>
            <a:spLocks noGrp="1"/>
          </p:cNvSpPr>
          <p:nvPr>
            <p:ph idx="1"/>
          </p:nvPr>
        </p:nvSpPr>
        <p:spPr>
          <a:xfrm>
            <a:off x="3505200" y="2400300"/>
            <a:ext cx="13030200" cy="5029199"/>
          </a:xfrm>
        </p:spPr>
        <p:txBody>
          <a:bodyPr/>
          <a:lstStyle/>
          <a:p>
            <a:endParaRPr lang="en-US" sz="3600" dirty="0" smtClean="0"/>
          </a:p>
          <a:p>
            <a:pPr lvl="0"/>
            <a:r>
              <a:rPr lang="en-US" sz="3600" dirty="0"/>
              <a:t> •</a:t>
            </a:r>
            <a:r>
              <a:rPr lang="en-US" sz="3600" dirty="0">
                <a:latin typeface="Trebuchet MS" panose="020B0603020202020204" pitchFamily="34" charset="0"/>
              </a:rPr>
              <a:t>	The purpose of this study was to quantify the prevalence of marijuana involvement in fatal crashes in the state of Washington in years 2010 – 2014 and to investigate whether the prevalence changed after Washington Initiative 502, which legalized recreational use of marijuana for adults aged 21 years and older, took effect on December 6, 2012</a:t>
            </a:r>
          </a:p>
          <a:p>
            <a:endParaRPr lang="en-US" sz="3600" dirty="0" smtClean="0">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0" y="1028700"/>
            <a:ext cx="10972800" cy="1143000"/>
          </a:xfrm>
        </p:spPr>
        <p:txBody>
          <a:bodyPr/>
          <a:lstStyle/>
          <a:p>
            <a:pPr algn="ctr"/>
            <a:r>
              <a:rPr lang="en-US" sz="4400" b="1" i="1" dirty="0" smtClean="0">
                <a:latin typeface="Trebuchet MS" pitchFamily="34" charset="0"/>
              </a:rPr>
              <a:t/>
            </a:r>
            <a:br>
              <a:rPr lang="en-US" sz="4400" b="1" i="1" dirty="0" smtClean="0">
                <a:latin typeface="Trebuchet MS" pitchFamily="34" charset="0"/>
              </a:rPr>
            </a:br>
            <a:r>
              <a:rPr lang="en-US" sz="4400" b="1" i="1" dirty="0" smtClean="0">
                <a:latin typeface="Trebuchet MS" pitchFamily="34" charset="0"/>
              </a:rPr>
              <a:t/>
            </a:r>
            <a:br>
              <a:rPr lang="en-US" sz="4400" b="1" i="1" dirty="0" smtClean="0">
                <a:latin typeface="Trebuchet MS" pitchFamily="34" charset="0"/>
              </a:rPr>
            </a:br>
            <a:r>
              <a:rPr lang="en-US" sz="4400" b="1" i="1" dirty="0" smtClean="0">
                <a:latin typeface="Trebuchet MS" pitchFamily="34" charset="0"/>
              </a:rPr>
              <a:t/>
            </a:r>
            <a:br>
              <a:rPr lang="en-US" sz="4400" b="1" i="1" dirty="0" smtClean="0">
                <a:latin typeface="Trebuchet MS" pitchFamily="34" charset="0"/>
              </a:rPr>
            </a:br>
            <a:r>
              <a:rPr lang="en-US" sz="4400" b="1" i="1" dirty="0" smtClean="0">
                <a:latin typeface="Trebuchet MS" pitchFamily="34" charset="0"/>
              </a:rPr>
              <a:t/>
            </a:r>
            <a:br>
              <a:rPr lang="en-US" sz="4400" b="1" i="1" dirty="0" smtClean="0">
                <a:latin typeface="Trebuchet MS" pitchFamily="34" charset="0"/>
              </a:rPr>
            </a:br>
            <a:r>
              <a:rPr lang="en-US" sz="4400" b="1" i="1" dirty="0" smtClean="0">
                <a:latin typeface="Trebuchet MS" pitchFamily="34" charset="0"/>
              </a:rPr>
              <a:t>AAA Foundation for Traffic Safety</a:t>
            </a:r>
            <a:endParaRPr lang="en-US" sz="4400" b="1" i="1" dirty="0">
              <a:latin typeface="Trebuchet MS" pitchFamily="34" charset="0"/>
            </a:endParaRPr>
          </a:p>
        </p:txBody>
      </p:sp>
      <p:sp>
        <p:nvSpPr>
          <p:cNvPr id="7" name="TextBox 6"/>
          <p:cNvSpPr txBox="1"/>
          <p:nvPr/>
        </p:nvSpPr>
        <p:spPr>
          <a:xfrm>
            <a:off x="10248900" y="5143500"/>
            <a:ext cx="6477000" cy="1569660"/>
          </a:xfrm>
          <a:prstGeom prst="rect">
            <a:avLst/>
          </a:prstGeom>
          <a:noFill/>
        </p:spPr>
        <p:txBody>
          <a:bodyPr wrap="square" rtlCol="0">
            <a:spAutoFit/>
          </a:bodyPr>
          <a:lstStyle/>
          <a:p>
            <a:pPr>
              <a:buFont typeface="Wingdings" pitchFamily="2" charset="2"/>
              <a:buChar char="Ø"/>
            </a:pPr>
            <a:endParaRPr lang="en-US" dirty="0" smtClean="0">
              <a:latin typeface="Trebuchet MS" pitchFamily="34" charset="0"/>
            </a:endParaRPr>
          </a:p>
          <a:p>
            <a:pPr>
              <a:buFont typeface="Wingdings" pitchFamily="2" charset="2"/>
              <a:buChar char="Ø"/>
            </a:pPr>
            <a:endParaRPr lang="en-US" dirty="0" smtClean="0">
              <a:latin typeface="Trebuchet MS" pitchFamily="34" charset="0"/>
            </a:endParaRPr>
          </a:p>
          <a:p>
            <a:pPr>
              <a:buFont typeface="Wingdings" pitchFamily="2" charset="2"/>
              <a:buChar char="Ø"/>
            </a:pPr>
            <a:r>
              <a:rPr lang="en-US" dirty="0" smtClean="0">
                <a:latin typeface="Trebuchet MS" pitchFamily="34" charset="0"/>
              </a:rPr>
              <a:t>Released in May 2016</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19400" y="2171700"/>
            <a:ext cx="5888182" cy="75356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8700" y="1257300"/>
            <a:ext cx="10972800" cy="1714500"/>
          </a:xfrm>
        </p:spPr>
        <p:txBody>
          <a:bodyPr/>
          <a:lstStyle/>
          <a:p>
            <a:pPr algn="ctr"/>
            <a:r>
              <a:rPr lang="en-US" sz="6000" b="1" dirty="0" smtClean="0">
                <a:latin typeface="Trebuchet MS" pitchFamily="34" charset="0"/>
              </a:rPr>
              <a:t>Overview</a:t>
            </a:r>
            <a:endParaRPr lang="en-US" sz="6000" b="1" dirty="0">
              <a:latin typeface="Trebuchet MS" pitchFamily="34" charset="0"/>
            </a:endParaRPr>
          </a:p>
        </p:txBody>
      </p:sp>
      <p:sp>
        <p:nvSpPr>
          <p:cNvPr id="3" name="Content Placeholder 2"/>
          <p:cNvSpPr>
            <a:spLocks noGrp="1"/>
          </p:cNvSpPr>
          <p:nvPr>
            <p:ph idx="1"/>
          </p:nvPr>
        </p:nvSpPr>
        <p:spPr>
          <a:xfrm>
            <a:off x="3200400" y="2705100"/>
            <a:ext cx="13411200" cy="6553200"/>
          </a:xfrm>
        </p:spPr>
        <p:txBody>
          <a:bodyPr/>
          <a:lstStyle/>
          <a:p>
            <a:pPr lvl="1">
              <a:buNone/>
            </a:pPr>
            <a:endParaRPr lang="en-US" sz="2800" dirty="0" smtClean="0">
              <a:latin typeface="Trebuchet MS" pitchFamily="34" charset="0"/>
            </a:endParaRPr>
          </a:p>
          <a:p>
            <a:pPr lvl="2">
              <a:buFont typeface="Arial" pitchFamily="34" charset="0"/>
              <a:buChar char="•"/>
            </a:pPr>
            <a:endParaRPr lang="en-US" sz="4600" dirty="0" smtClean="0">
              <a:latin typeface="Trebuchet MS" pitchFamily="34" charset="0"/>
            </a:endParaRPr>
          </a:p>
          <a:p>
            <a:pPr lvl="2">
              <a:buFont typeface="Arial" pitchFamily="34" charset="0"/>
              <a:buChar char="•"/>
            </a:pPr>
            <a:endParaRPr lang="en-US" sz="4600" dirty="0" smtClean="0">
              <a:latin typeface="Trebuchet MS" pitchFamily="34" charset="0"/>
            </a:endParaRPr>
          </a:p>
        </p:txBody>
      </p:sp>
      <p:sp>
        <p:nvSpPr>
          <p:cNvPr id="4" name="Rectangle 3"/>
          <p:cNvSpPr/>
          <p:nvPr/>
        </p:nvSpPr>
        <p:spPr>
          <a:xfrm>
            <a:off x="3200400" y="1714500"/>
            <a:ext cx="14249400" cy="10433625"/>
          </a:xfrm>
          <a:prstGeom prst="rect">
            <a:avLst/>
          </a:prstGeom>
        </p:spPr>
        <p:txBody>
          <a:bodyPr wrap="square">
            <a:spAutoFit/>
          </a:bodyPr>
          <a:lstStyle/>
          <a:p>
            <a:pPr fontAlgn="base" hangingPunct="0"/>
            <a:r>
              <a:rPr lang="en-US" b="1" i="1" dirty="0"/>
              <a:t> </a:t>
            </a:r>
            <a:endParaRPr lang="en-US" dirty="0"/>
          </a:p>
          <a:p>
            <a:pPr marL="457200" lvl="0" indent="-457200">
              <a:buFont typeface="Arial" panose="020B0604020202020204" pitchFamily="34" charset="0"/>
              <a:buChar char="•"/>
            </a:pPr>
            <a:r>
              <a:rPr lang="en-US" dirty="0">
                <a:latin typeface="Trebuchet MS" panose="020B0603020202020204" pitchFamily="34" charset="0"/>
              </a:rPr>
              <a:t>The data examined were obtained from the WTSC and comprised a census of all motor vehicle crashes that occurred on public roads in the state of Washington and resulted in a death within 30 days				                 </a:t>
            </a:r>
          </a:p>
          <a:p>
            <a:pPr marL="457200" lvl="0" indent="-457200">
              <a:buFont typeface="Arial" panose="020B0604020202020204" pitchFamily="34" charset="0"/>
              <a:buChar char="•"/>
            </a:pPr>
            <a:r>
              <a:rPr lang="en-US" dirty="0">
                <a:latin typeface="Trebuchet MS" panose="020B0603020202020204" pitchFamily="34" charset="0"/>
              </a:rPr>
              <a:t>Examined the presence and concentration of delta-9-tetrahydrocannabinol (hereafter </a:t>
            </a:r>
            <a:r>
              <a:rPr lang="en-US" i="1" dirty="0">
                <a:latin typeface="Trebuchet MS" panose="020B0603020202020204" pitchFamily="34" charset="0"/>
              </a:rPr>
              <a:t>THC</a:t>
            </a:r>
            <a:r>
              <a:rPr lang="en-US" dirty="0">
                <a:latin typeface="Trebuchet MS" panose="020B0603020202020204" pitchFamily="34" charset="0"/>
              </a:rPr>
              <a:t>), the main psychoactive chemical in marijuana, in the blood toxicological test results of drivers involved in fatal </a:t>
            </a:r>
            <a:r>
              <a:rPr lang="en-US" dirty="0" smtClean="0">
                <a:latin typeface="Trebuchet MS" panose="020B0603020202020204" pitchFamily="34" charset="0"/>
              </a:rPr>
              <a:t>crashes</a:t>
            </a:r>
          </a:p>
          <a:p>
            <a:pPr marL="457200" lvl="0" indent="-457200">
              <a:buFont typeface="Arial" panose="020B0604020202020204" pitchFamily="34" charset="0"/>
              <a:buChar char="•"/>
            </a:pPr>
            <a:endParaRPr lang="en-US" dirty="0">
              <a:latin typeface="Trebuchet MS" panose="020B0603020202020204" pitchFamily="34" charset="0"/>
            </a:endParaRPr>
          </a:p>
          <a:p>
            <a:pPr marL="457200" lvl="0" indent="-457200">
              <a:buFont typeface="Arial" panose="020B0604020202020204" pitchFamily="34" charset="0"/>
              <a:buChar char="•"/>
            </a:pPr>
            <a:r>
              <a:rPr lang="en-US" dirty="0">
                <a:latin typeface="Trebuchet MS" panose="020B0603020202020204" pitchFamily="34" charset="0"/>
              </a:rPr>
              <a:t>THC presence and concentration in the subset of drivers whose blood was not tested or whose test results were unavailable were estimated using the method of multiple </a:t>
            </a:r>
            <a:r>
              <a:rPr lang="en-US" dirty="0" smtClean="0">
                <a:latin typeface="Trebuchet MS" panose="020B0603020202020204" pitchFamily="34" charset="0"/>
              </a:rPr>
              <a:t>imputation, a statistical method used to replace missing THC values with values from other similar cases, taking into account the correlation of THC levels with other variables</a:t>
            </a:r>
          </a:p>
          <a:p>
            <a:pPr lvl="0"/>
            <a:r>
              <a:rPr lang="en-US" dirty="0">
                <a:latin typeface="Trebuchet MS" panose="020B0603020202020204" pitchFamily="34" charset="0"/>
              </a:rPr>
              <a:t> </a:t>
            </a:r>
            <a:r>
              <a:rPr lang="en-US" dirty="0" smtClean="0">
                <a:latin typeface="Trebuchet MS" panose="020B0603020202020204" pitchFamily="34" charset="0"/>
              </a:rPr>
              <a:t>   in the data</a:t>
            </a:r>
            <a:endParaRPr lang="en-US" dirty="0" smtClean="0"/>
          </a:p>
          <a:p>
            <a:r>
              <a:rPr lang="en-US" dirty="0" smtClean="0"/>
              <a:t> </a:t>
            </a:r>
          </a:p>
          <a:p>
            <a:pPr>
              <a:buFont typeface="Arial"/>
              <a:buChar char="•"/>
            </a:pPr>
            <a:endParaRPr lang="en-US" dirty="0" smtClean="0"/>
          </a:p>
          <a:p>
            <a:r>
              <a:rPr lang="en-US" dirty="0" smtClean="0"/>
              <a:t> </a:t>
            </a:r>
          </a:p>
          <a:p>
            <a:r>
              <a:rPr lang="en-US" dirty="0" smtClean="0"/>
              <a:t> </a:t>
            </a:r>
          </a:p>
          <a:p>
            <a:pPr>
              <a:buFont typeface="Arial"/>
              <a:buChar char="•"/>
            </a:pP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419600" y="3604591"/>
            <a:ext cx="9753600" cy="5852161"/>
          </a:xfrm>
          <a:prstGeom prst="rect">
            <a:avLst/>
          </a:prstGeom>
        </p:spPr>
      </p:pic>
      <p:sp>
        <p:nvSpPr>
          <p:cNvPr id="2" name="Title 1"/>
          <p:cNvSpPr>
            <a:spLocks noGrp="1"/>
          </p:cNvSpPr>
          <p:nvPr>
            <p:ph type="title"/>
          </p:nvPr>
        </p:nvSpPr>
        <p:spPr>
          <a:xfrm>
            <a:off x="2514600" y="1409700"/>
            <a:ext cx="15392400" cy="1714500"/>
          </a:xfrm>
        </p:spPr>
        <p:txBody>
          <a:bodyPr/>
          <a:lstStyle/>
          <a:p>
            <a:pPr algn="ctr"/>
            <a:r>
              <a:rPr lang="en-US" sz="6000" b="1" dirty="0" smtClean="0">
                <a:latin typeface="Trebuchet MS" pitchFamily="34" charset="0"/>
              </a:rPr>
              <a:t>Key Findings</a:t>
            </a:r>
            <a:endParaRPr lang="en-US" sz="6000" b="1" dirty="0">
              <a:latin typeface="Trebuchet MS" pitchFamily="34" charset="0"/>
            </a:endParaRPr>
          </a:p>
        </p:txBody>
      </p:sp>
      <p:sp>
        <p:nvSpPr>
          <p:cNvPr id="3" name="Content Placeholder 2"/>
          <p:cNvSpPr>
            <a:spLocks noGrp="1"/>
          </p:cNvSpPr>
          <p:nvPr>
            <p:ph idx="1"/>
          </p:nvPr>
        </p:nvSpPr>
        <p:spPr>
          <a:xfrm>
            <a:off x="3276600" y="2714770"/>
            <a:ext cx="13335000" cy="7162800"/>
          </a:xfrm>
        </p:spPr>
        <p:txBody>
          <a:bodyPr/>
          <a:lstStyle/>
          <a:p>
            <a:pPr lvl="0">
              <a:buFont typeface="Arial" panose="020B0604020202020204" pitchFamily="34" charset="0"/>
              <a:buChar char="•"/>
            </a:pPr>
            <a:r>
              <a:rPr lang="en-US" sz="3200" dirty="0" smtClean="0">
                <a:latin typeface="Trebuchet MS" panose="020B0603020202020204" pitchFamily="34" charset="0"/>
              </a:rPr>
              <a:t>3,031 drivers involved in fatal crashes, estimated 10% positive for THC</a:t>
            </a:r>
          </a:p>
          <a:p>
            <a:pPr lvl="0">
              <a:buFont typeface="Arial" panose="020B0604020202020204" pitchFamily="34" charset="0"/>
              <a:buChar char="•"/>
            </a:pPr>
            <a:endParaRPr lang="en-US" sz="3200" dirty="0" smtClean="0">
              <a:latin typeface="Trebuchet MS" panose="020B0603020202020204" pitchFamily="34" charset="0"/>
            </a:endParaRPr>
          </a:p>
          <a:p>
            <a:pPr lvl="0">
              <a:buFont typeface="Arial" panose="020B0604020202020204" pitchFamily="34" charset="0"/>
              <a:buChar char="•"/>
            </a:pPr>
            <a:endParaRPr lang="en-US" sz="3200" dirty="0" smtClean="0">
              <a:latin typeface="Trebuchet MS" panose="020B0603020202020204" pitchFamily="34" charset="0"/>
            </a:endParaRPr>
          </a:p>
          <a:p>
            <a:pPr marL="0" lvl="0" indent="0"/>
            <a:endParaRPr lang="en-US" dirty="0"/>
          </a:p>
          <a:p>
            <a:pPr>
              <a:buFont typeface="Arial" panose="020B0604020202020204" pitchFamily="34" charset="0"/>
              <a:buChar char="•"/>
            </a:pPr>
            <a:endParaRPr lang="en-US" sz="3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1866900"/>
            <a:ext cx="10972800" cy="1714500"/>
          </a:xfrm>
        </p:spPr>
        <p:txBody>
          <a:bodyPr/>
          <a:lstStyle/>
          <a:p>
            <a:pPr algn="ctr"/>
            <a:r>
              <a:rPr lang="en-US" sz="5400" b="1" dirty="0" smtClean="0">
                <a:latin typeface="Trebuchet MS" panose="020B0603020202020204" pitchFamily="34" charset="0"/>
              </a:rPr>
              <a:t>Key Findings</a:t>
            </a:r>
            <a:endParaRPr lang="en-US" sz="5400" b="1" dirty="0">
              <a:latin typeface="Trebuchet MS" panose="020B0603020202020204" pitchFamily="34" charset="0"/>
            </a:endParaRPr>
          </a:p>
        </p:txBody>
      </p:sp>
      <p:sp>
        <p:nvSpPr>
          <p:cNvPr id="3" name="Content Placeholder 2"/>
          <p:cNvSpPr>
            <a:spLocks noGrp="1"/>
          </p:cNvSpPr>
          <p:nvPr>
            <p:ph idx="1"/>
          </p:nvPr>
        </p:nvSpPr>
        <p:spPr>
          <a:xfrm>
            <a:off x="4343400" y="3771900"/>
            <a:ext cx="10972800" cy="2633663"/>
          </a:xfrm>
        </p:spPr>
        <p:txBody>
          <a:bodyPr/>
          <a:lstStyle/>
          <a:p>
            <a:pPr>
              <a:buFont typeface="Arial" panose="020B0604020202020204" pitchFamily="34" charset="0"/>
              <a:buChar char="•"/>
            </a:pPr>
            <a:r>
              <a:rPr lang="en-US" sz="3600" dirty="0" smtClean="0">
                <a:latin typeface="Trebuchet MS" panose="020B0603020202020204" pitchFamily="34" charset="0"/>
              </a:rPr>
              <a:t>THC is most prevalent for:</a:t>
            </a:r>
          </a:p>
          <a:p>
            <a:pPr lvl="1">
              <a:buFont typeface="Courier New" panose="02070309020205020404" pitchFamily="49" charset="0"/>
              <a:buChar char="o"/>
            </a:pPr>
            <a:r>
              <a:rPr lang="en-US" sz="3600" dirty="0" smtClean="0">
                <a:latin typeface="Trebuchet MS" panose="020B0603020202020204" pitchFamily="34" charset="0"/>
              </a:rPr>
              <a:t>Ages 18-34 (especially 18-20)</a:t>
            </a:r>
          </a:p>
          <a:p>
            <a:pPr lvl="1">
              <a:buFont typeface="Courier New" panose="02070309020205020404" pitchFamily="49" charset="0"/>
              <a:buChar char="o"/>
            </a:pPr>
            <a:r>
              <a:rPr lang="en-US" sz="3600" dirty="0" smtClean="0">
                <a:latin typeface="Trebuchet MS" panose="020B0603020202020204" pitchFamily="34" charset="0"/>
              </a:rPr>
              <a:t>Drivers with suspended/revoked license</a:t>
            </a:r>
          </a:p>
          <a:p>
            <a:pPr lvl="1">
              <a:buFont typeface="Courier New" panose="02070309020205020404" pitchFamily="49" charset="0"/>
              <a:buChar char="o"/>
            </a:pPr>
            <a:r>
              <a:rPr lang="en-US" sz="3600" dirty="0" smtClean="0">
                <a:latin typeface="Trebuchet MS" panose="020B0603020202020204" pitchFamily="34" charset="0"/>
              </a:rPr>
              <a:t>Drivers with </a:t>
            </a:r>
            <a:r>
              <a:rPr lang="en-US" sz="3600" dirty="0" smtClean="0">
                <a:latin typeface="Trebuchet MS" panose="020B0603020202020204" pitchFamily="34" charset="0"/>
              </a:rPr>
              <a:t>detectable alcohol levels</a:t>
            </a:r>
            <a:endParaRPr lang="en-US" sz="3600" dirty="0" smtClean="0">
              <a:latin typeface="Trebuchet MS" panose="020B0603020202020204" pitchFamily="34" charset="0"/>
            </a:endParaRPr>
          </a:p>
          <a:p>
            <a:pPr lvl="1">
              <a:buFont typeface="Courier New" panose="02070309020205020404" pitchFamily="49" charset="0"/>
              <a:buChar char="o"/>
            </a:pPr>
            <a:r>
              <a:rPr lang="en-US" sz="3600" dirty="0" smtClean="0">
                <a:latin typeface="Trebuchet MS" panose="020B0603020202020204" pitchFamily="34" charset="0"/>
              </a:rPr>
              <a:t>Drivers of older vehicles </a:t>
            </a:r>
            <a:endParaRPr lang="en-US" sz="3600" dirty="0">
              <a:latin typeface="Trebuchet MS" panose="020B0603020202020204" pitchFamily="34" charset="0"/>
            </a:endParaRPr>
          </a:p>
        </p:txBody>
      </p:sp>
    </p:spTree>
    <p:extLst>
      <p:ext uri="{BB962C8B-B14F-4D97-AF65-F5344CB8AC3E}">
        <p14:creationId xmlns:p14="http://schemas.microsoft.com/office/powerpoint/2010/main" val="1739742725"/>
      </p:ext>
    </p:extLst>
  </p:cSld>
  <p:clrMapOvr>
    <a:masterClrMapping/>
  </p:clrMapOvr>
</p:sld>
</file>

<file path=ppt/theme/theme1.xml><?xml version="1.0" encoding="utf-8"?>
<a:theme xmlns:a="http://schemas.openxmlformats.org/drawingml/2006/main" name="2014 AAA Annual Meeting">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2014 AAA Annual">
      <a:majorFont>
        <a:latin typeface="Tahom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Blank Presentation">
  <a:themeElements>
    <a:clrScheme name="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eme1">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16" charset="0"/>
            <a:ea typeface="ＭＳ Ｐゴシック" pitchFamily="16" charset="-128"/>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16" charset="0"/>
            <a:ea typeface="ＭＳ Ｐゴシック" pitchFamily="16" charset="-128"/>
            <a:cs typeface="Times New Roman" pitchFamily="18" charset="0"/>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Presentation">
  <a:themeElements>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16" charset="0"/>
            <a:ea typeface="ＭＳ Ｐゴシック" pitchFamily="16" charset="-128"/>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16" charset="0"/>
            <a:ea typeface="ＭＳ Ｐゴシック" pitchFamily="16" charset="-128"/>
            <a:cs typeface="Times New Roman" pitchFamily="18" charset="0"/>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Blank Presentation">
  <a:themeElements>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16" charset="0"/>
            <a:ea typeface="ＭＳ Ｐゴシック" pitchFamily="16" charset="-128"/>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16" charset="0"/>
            <a:ea typeface="ＭＳ Ｐゴシック" pitchFamily="16" charset="-128"/>
            <a:cs typeface="Times New Roman" pitchFamily="18" charset="0"/>
          </a:defRPr>
        </a:defPPr>
      </a:lstStyle>
    </a:lnDef>
  </a:objectDefaults>
  <a:extraClrSchemeLst>
    <a:extraClrScheme>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Blank Presentation">
  <a:themeElements>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4349</TotalTime>
  <Words>453</Words>
  <Application>Microsoft Office PowerPoint</Application>
  <PresentationFormat>Custom</PresentationFormat>
  <Paragraphs>58</Paragraphs>
  <Slides>12</Slides>
  <Notes>2</Notes>
  <HiddenSlides>0</HiddenSlides>
  <MMClips>0</MMClips>
  <ScaleCrop>false</ScaleCrop>
  <HeadingPairs>
    <vt:vector size="6" baseType="variant">
      <vt:variant>
        <vt:lpstr>Fonts Used</vt:lpstr>
      </vt:variant>
      <vt:variant>
        <vt:i4>14</vt:i4>
      </vt:variant>
      <vt:variant>
        <vt:lpstr>Theme</vt:lpstr>
      </vt:variant>
      <vt:variant>
        <vt:i4>6</vt:i4>
      </vt:variant>
      <vt:variant>
        <vt:lpstr>Slide Titles</vt:lpstr>
      </vt:variant>
      <vt:variant>
        <vt:i4>12</vt:i4>
      </vt:variant>
    </vt:vector>
  </HeadingPairs>
  <TitlesOfParts>
    <vt:vector size="32" baseType="lpstr">
      <vt:lpstr>MS PGothic</vt:lpstr>
      <vt:lpstr>MS PGothic</vt:lpstr>
      <vt:lpstr>Arial</vt:lpstr>
      <vt:lpstr>Calibri</vt:lpstr>
      <vt:lpstr>Copperplate</vt:lpstr>
      <vt:lpstr>Courier New</vt:lpstr>
      <vt:lpstr>Eurostile</vt:lpstr>
      <vt:lpstr>Lucida Grande</vt:lpstr>
      <vt:lpstr>Symbol</vt:lpstr>
      <vt:lpstr>Tahoma</vt:lpstr>
      <vt:lpstr>Times New Roman</vt:lpstr>
      <vt:lpstr>Trebuchet MS</vt:lpstr>
      <vt:lpstr>Verdana</vt:lpstr>
      <vt:lpstr>Wingdings</vt:lpstr>
      <vt:lpstr>2014 AAA Annual Meeting</vt:lpstr>
      <vt:lpstr>4_Blank Presentation</vt:lpstr>
      <vt:lpstr>Theme1</vt:lpstr>
      <vt:lpstr>2_Blank Presentation</vt:lpstr>
      <vt:lpstr>3_Blank Presentation</vt:lpstr>
      <vt:lpstr>5_Blank Presentation</vt:lpstr>
      <vt:lpstr>PowerPoint Presentation</vt:lpstr>
      <vt:lpstr>The Situation </vt:lpstr>
      <vt:lpstr>The Situation</vt:lpstr>
      <vt:lpstr>The Situation</vt:lpstr>
      <vt:lpstr>Objective</vt:lpstr>
      <vt:lpstr>    AAA Foundation for Traffic Safety</vt:lpstr>
      <vt:lpstr>Overview</vt:lpstr>
      <vt:lpstr>Key Findings</vt:lpstr>
      <vt:lpstr>Key Findings</vt:lpstr>
      <vt:lpstr>Key Findings</vt:lpstr>
      <vt:lpstr>Key Findings</vt:lpstr>
      <vt:lpstr>Key Findings</vt:lpstr>
    </vt:vector>
  </TitlesOfParts>
  <Company>kalideco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E Mazurek</dc:creator>
  <cp:lastModifiedBy>Laura Dunn</cp:lastModifiedBy>
  <cp:revision>480</cp:revision>
  <cp:lastPrinted>2016-03-21T18:21:29Z</cp:lastPrinted>
  <dcterms:created xsi:type="dcterms:W3CDTF">2016-03-16T16:56:36Z</dcterms:created>
  <dcterms:modified xsi:type="dcterms:W3CDTF">2016-05-06T20:49:00Z</dcterms:modified>
</cp:coreProperties>
</file>