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833" r:id="rId2"/>
    <p:sldMasterId id="2147483850" r:id="rId3"/>
    <p:sldMasterId id="2147483865" r:id="rId4"/>
    <p:sldMasterId id="2147483877" r:id="rId5"/>
    <p:sldMasterId id="2147483889" r:id="rId6"/>
  </p:sldMasterIdLst>
  <p:notesMasterIdLst>
    <p:notesMasterId r:id="rId18"/>
  </p:notesMasterIdLst>
  <p:handoutMasterIdLst>
    <p:handoutMasterId r:id="rId19"/>
  </p:handoutMasterIdLst>
  <p:sldIdLst>
    <p:sldId id="265" r:id="rId7"/>
    <p:sldId id="388" r:id="rId8"/>
    <p:sldId id="395" r:id="rId9"/>
    <p:sldId id="393" r:id="rId10"/>
    <p:sldId id="377" r:id="rId11"/>
    <p:sldId id="389" r:id="rId12"/>
    <p:sldId id="379" r:id="rId13"/>
    <p:sldId id="380" r:id="rId14"/>
    <p:sldId id="381" r:id="rId15"/>
    <p:sldId id="394" r:id="rId16"/>
    <p:sldId id="396" r:id="rId17"/>
  </p:sldIdLst>
  <p:sldSz cx="18288000" cy="10287000"/>
  <p:notesSz cx="7010400" cy="9296400"/>
  <p:defaultTextStyle>
    <a:defPPr>
      <a:defRPr lang="en-US"/>
    </a:defPPr>
    <a:lvl1pPr marL="0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401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807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207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610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2014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414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815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221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 McGehe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91" autoAdjust="0"/>
    <p:restoredTop sz="94660"/>
  </p:normalViewPr>
  <p:slideViewPr>
    <p:cSldViewPr showGuides="1">
      <p:cViewPr varScale="1">
        <p:scale>
          <a:sx n="58" d="100"/>
          <a:sy n="58" d="100"/>
        </p:scale>
        <p:origin x="96" y="7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726" y="-9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2014  AAA Annual Meeting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Presenter Name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7386FFCD-FFD3-4328-BBFE-EC6806F450AA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C4E7D3C1-FFD0-471A-8709-BD98740F2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00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7A409CB6-3F7E-44EE-B49B-F4F5E55DA3B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F97BA2FF-312A-4F93-A686-F5D665D6B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6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7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5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BA2FF-312A-4F93-A686-F5D665D6BE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BA2FF-312A-4F93-A686-F5D665D6BE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8700"/>
            <a:ext cx="10668000" cy="5715000"/>
          </a:xfrm>
        </p:spPr>
        <p:txBody>
          <a:bodyPr vert="horz" lIns="163279" tIns="0" rIns="163279" bIns="0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57150" h="25400"/>
              <a:bevelB w="25400" h="0"/>
              <a:contourClr>
                <a:schemeClr val="tx2"/>
              </a:contourClr>
            </a:sp3d>
          </a:bodyPr>
          <a:lstStyle>
            <a:lvl1pPr algn="l">
              <a:lnSpc>
                <a:spcPct val="90000"/>
              </a:lnSpc>
              <a:defRPr lang="en-US" sz="7100" b="1" cap="none" spc="0">
                <a:ln/>
                <a:solidFill>
                  <a:schemeClr val="bg1">
                    <a:lumMod val="85000"/>
                  </a:schemeClr>
                </a:solidFill>
                <a:effectLst>
                  <a:outerShdw blurRad="127000" dist="127000" dir="2700000" algn="tl" rotWithShape="0">
                    <a:prstClr val="black">
                      <a:alpha val="8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972300"/>
            <a:ext cx="8420100" cy="26670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5"/>
                </a:solidFill>
                <a:effectLst>
                  <a:outerShdw blurRad="50800" dist="50800" dir="2700000" algn="tl" rotWithShape="0">
                    <a:prstClr val="black">
                      <a:alpha val="80000"/>
                    </a:prstClr>
                  </a:outerShdw>
                </a:effectLst>
              </a:defRPr>
            </a:lvl1pPr>
            <a:lvl2pPr marL="816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497-3472-4E47-B492-694F4F3C963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0D3-B274-4A28-9BFB-743697087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3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/>
            </a:lvl1pPr>
            <a:lvl2pPr marL="816422" indent="0">
              <a:buNone/>
              <a:defRPr sz="3200"/>
            </a:lvl2pPr>
            <a:lvl3pPr marL="1632844" indent="0">
              <a:buNone/>
              <a:defRPr sz="2900"/>
            </a:lvl3pPr>
            <a:lvl4pPr marL="2449266" indent="0">
              <a:buNone/>
              <a:defRPr sz="2500"/>
            </a:lvl4pPr>
            <a:lvl5pPr marL="3265688" indent="0">
              <a:buNone/>
              <a:defRPr sz="2500"/>
            </a:lvl5pPr>
            <a:lvl6pPr marL="4082110" indent="0">
              <a:buNone/>
              <a:defRPr sz="2500"/>
            </a:lvl6pPr>
            <a:lvl7pPr marL="4898532" indent="0">
              <a:buNone/>
              <a:defRPr sz="2500"/>
            </a:lvl7pPr>
            <a:lvl8pPr marL="5714954" indent="0">
              <a:buNone/>
              <a:defRPr sz="2500"/>
            </a:lvl8pPr>
            <a:lvl9pPr marL="6531376" indent="0">
              <a:buNone/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0" y="4457701"/>
            <a:ext cx="5334000" cy="263366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25200" y="4457701"/>
            <a:ext cx="5334000" cy="263366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716000" y="2400301"/>
            <a:ext cx="2743200" cy="4691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0" y="2400301"/>
            <a:ext cx="7924800" cy="4691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400300"/>
            <a:ext cx="105156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43600" y="4457701"/>
            <a:ext cx="5105400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53800" y="4457701"/>
            <a:ext cx="5105400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468880"/>
            <a:ext cx="17373600" cy="8001000"/>
          </a:xfrm>
        </p:spPr>
        <p:txBody>
          <a:bodyPr/>
          <a:lstStyle>
            <a:lvl3pPr marL="2041007" indent="-408200">
              <a:buSzPct val="80000"/>
              <a:buFont typeface="Wingdings" panose="05000000000000000000" pitchFamily="2" charset="2"/>
              <a:buChar char="l"/>
              <a:defRPr/>
            </a:lvl3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497-3472-4E47-B492-694F4F3C963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0D3-B274-4A28-9BFB-743697087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105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9C0D6C8F-55C8-4771-A11F-9F3F097114A8}" type="datetime1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0" y="9534526"/>
            <a:ext cx="28956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2D55129F-B11D-6B48-9C7A-292195298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1517031"/>
            <a:ext cx="16459200" cy="1105074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CB0202"/>
                </a:solidFill>
                <a:latin typeface="Eurostile"/>
                <a:ea typeface="+mj-ea"/>
                <a:cs typeface="Eurostile"/>
              </a:defRPr>
            </a:lvl1pPr>
          </a:lstStyle>
          <a:p>
            <a:endParaRPr lang="en-US" sz="5000" b="0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14400" y="1516857"/>
            <a:ext cx="16459200" cy="883443"/>
          </a:xfrm>
        </p:spPr>
        <p:txBody>
          <a:bodyPr/>
          <a:lstStyle>
            <a:lvl1pPr marL="0" indent="0" algn="ctr">
              <a:buNone/>
              <a:defRPr sz="4300">
                <a:latin typeface="Eurostile"/>
                <a:cs typeface="Eurostile"/>
              </a:defRPr>
            </a:lvl1pPr>
            <a:lvl3pPr marL="918475" indent="0">
              <a:buNone/>
              <a:defRPr/>
            </a:lvl3pPr>
          </a:lstStyle>
          <a:p>
            <a:pPr lvl="0"/>
            <a:r>
              <a:rPr lang="en-US" sz="5000" b="0" smtClean="0">
                <a:solidFill>
                  <a:srgbClr val="7F7F7F"/>
                </a:solidFill>
                <a:latin typeface="Verdana"/>
                <a:cs typeface="Verdana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734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105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9C0D6C8F-55C8-4771-A11F-9F3F097114A8}" type="datetime1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0" y="9534526"/>
            <a:ext cx="28956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2D55129F-B11D-6B48-9C7A-292195298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1517031"/>
            <a:ext cx="16459200" cy="1105074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CB0202"/>
                </a:solidFill>
                <a:latin typeface="Eurostile"/>
                <a:ea typeface="+mj-ea"/>
                <a:cs typeface="Eurostile"/>
              </a:defRPr>
            </a:lvl1pPr>
          </a:lstStyle>
          <a:p>
            <a:endParaRPr lang="en-US" sz="5000" b="0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14400" y="1516857"/>
            <a:ext cx="16459200" cy="883443"/>
          </a:xfrm>
        </p:spPr>
        <p:txBody>
          <a:bodyPr/>
          <a:lstStyle>
            <a:lvl1pPr marL="0" indent="0" algn="ctr">
              <a:buNone/>
              <a:defRPr sz="4300">
                <a:latin typeface="Eurostile"/>
                <a:cs typeface="Eurostile"/>
              </a:defRPr>
            </a:lvl1pPr>
            <a:lvl3pPr marL="918475" indent="0">
              <a:buNone/>
              <a:defRPr/>
            </a:lvl3pPr>
          </a:lstStyle>
          <a:p>
            <a:pPr lvl="0"/>
            <a:r>
              <a:rPr lang="en-US" sz="5000" b="0" smtClean="0">
                <a:solidFill>
                  <a:srgbClr val="7F7F7F"/>
                </a:solidFill>
                <a:latin typeface="Verdana"/>
                <a:cs typeface="Verdana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734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105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9C0D6C8F-55C8-4771-A11F-9F3F097114A8}" type="datetime1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0" y="9534526"/>
            <a:ext cx="28956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2D55129F-B11D-6B48-9C7A-292195298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1517031"/>
            <a:ext cx="16459200" cy="1105074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CB0202"/>
                </a:solidFill>
                <a:latin typeface="Eurostile"/>
                <a:ea typeface="+mj-ea"/>
                <a:cs typeface="Eurostile"/>
              </a:defRPr>
            </a:lvl1pPr>
          </a:lstStyle>
          <a:p>
            <a:endParaRPr lang="en-US" sz="5000" b="0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14400" y="1516857"/>
            <a:ext cx="16459200" cy="883443"/>
          </a:xfrm>
        </p:spPr>
        <p:txBody>
          <a:bodyPr/>
          <a:lstStyle>
            <a:lvl1pPr marL="0" indent="0" algn="ctr">
              <a:buNone/>
              <a:defRPr sz="4300">
                <a:latin typeface="Eurostile"/>
                <a:cs typeface="Eurostile"/>
              </a:defRPr>
            </a:lvl1pPr>
            <a:lvl3pPr marL="918475" indent="0">
              <a:buNone/>
              <a:defRPr/>
            </a:lvl3pPr>
          </a:lstStyle>
          <a:p>
            <a:pPr lvl="0"/>
            <a:r>
              <a:rPr lang="en-US" sz="5000" b="0" smtClean="0">
                <a:solidFill>
                  <a:srgbClr val="7F7F7F"/>
                </a:solidFill>
                <a:latin typeface="Verdana"/>
                <a:cs typeface="Verdana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734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105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9C0D6C8F-55C8-4771-A11F-9F3F097114A8}" type="datetime1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0" y="9534526"/>
            <a:ext cx="28956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2D55129F-B11D-6B48-9C7A-292195298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1517031"/>
            <a:ext cx="16459200" cy="1105074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CB0202"/>
                </a:solidFill>
                <a:latin typeface="Eurostile"/>
                <a:ea typeface="+mj-ea"/>
                <a:cs typeface="Eurostile"/>
              </a:defRPr>
            </a:lvl1pPr>
          </a:lstStyle>
          <a:p>
            <a:endParaRPr lang="en-US" sz="5000" b="0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14400" y="1516857"/>
            <a:ext cx="16459200" cy="883443"/>
          </a:xfrm>
        </p:spPr>
        <p:txBody>
          <a:bodyPr/>
          <a:lstStyle>
            <a:lvl1pPr marL="0" indent="0" algn="ctr">
              <a:buNone/>
              <a:defRPr sz="4300">
                <a:latin typeface="Eurostile"/>
                <a:cs typeface="Eurostile"/>
              </a:defRPr>
            </a:lvl1pPr>
            <a:lvl3pPr marL="918475" indent="0">
              <a:buNone/>
              <a:defRPr/>
            </a:lvl3pPr>
          </a:lstStyle>
          <a:p>
            <a:pPr lvl="0"/>
            <a:r>
              <a:rPr lang="en-US" sz="5000" b="0" smtClean="0">
                <a:solidFill>
                  <a:srgbClr val="7F7F7F"/>
                </a:solidFill>
                <a:latin typeface="Verdana"/>
                <a:cs typeface="Verdana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734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1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816408" indent="0" algn="ctr">
              <a:buNone/>
              <a:defRPr/>
            </a:lvl2pPr>
            <a:lvl3pPr marL="1632819" indent="0" algn="ctr">
              <a:buNone/>
              <a:defRPr/>
            </a:lvl3pPr>
            <a:lvl4pPr marL="2449227" indent="0" algn="ctr">
              <a:buNone/>
              <a:defRPr/>
            </a:lvl4pPr>
            <a:lvl5pPr marL="3265635" indent="0" algn="ctr">
              <a:buNone/>
              <a:defRPr/>
            </a:lvl5pPr>
            <a:lvl6pPr marL="4082046" indent="0" algn="ctr">
              <a:buNone/>
              <a:defRPr/>
            </a:lvl6pPr>
            <a:lvl7pPr marL="4898454" indent="0" algn="ctr">
              <a:buNone/>
              <a:defRPr/>
            </a:lvl7pPr>
            <a:lvl8pPr marL="5714861" indent="0" algn="ctr">
              <a:buNone/>
              <a:defRPr/>
            </a:lvl8pPr>
            <a:lvl9pPr marL="653127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4"/>
            <a:ext cx="15544800" cy="2043113"/>
          </a:xfrm>
        </p:spPr>
        <p:txBody>
          <a:bodyPr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3"/>
            <a:ext cx="15544800" cy="2250281"/>
          </a:xfrm>
        </p:spPr>
        <p:txBody>
          <a:bodyPr anchor="b"/>
          <a:lstStyle>
            <a:lvl1pPr marL="0" indent="0">
              <a:buNone/>
              <a:defRPr sz="3600"/>
            </a:lvl1pPr>
            <a:lvl2pPr marL="816408" indent="0">
              <a:buNone/>
              <a:defRPr sz="3200"/>
            </a:lvl2pPr>
            <a:lvl3pPr marL="1632819" indent="0">
              <a:buNone/>
              <a:defRPr sz="2900"/>
            </a:lvl3pPr>
            <a:lvl4pPr marL="2449227" indent="0">
              <a:buNone/>
              <a:defRPr sz="2500"/>
            </a:lvl4pPr>
            <a:lvl5pPr marL="3265635" indent="0">
              <a:buNone/>
              <a:defRPr sz="2500"/>
            </a:lvl5pPr>
            <a:lvl6pPr marL="4082046" indent="0">
              <a:buNone/>
              <a:defRPr sz="2500"/>
            </a:lvl6pPr>
            <a:lvl7pPr marL="4898454" indent="0">
              <a:buNone/>
              <a:defRPr sz="2500"/>
            </a:lvl7pPr>
            <a:lvl8pPr marL="5714861" indent="0">
              <a:buNone/>
              <a:defRPr sz="2500"/>
            </a:lvl8pPr>
            <a:lvl9pPr marL="6531273" indent="0">
              <a:buNone/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0" y="4457704"/>
            <a:ext cx="5105400" cy="263366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53800" y="4457704"/>
            <a:ext cx="5105400" cy="263366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08" indent="0">
              <a:buNone/>
              <a:defRPr sz="3600" b="1"/>
            </a:lvl2pPr>
            <a:lvl3pPr marL="1632819" indent="0">
              <a:buNone/>
              <a:defRPr sz="3200" b="1"/>
            </a:lvl3pPr>
            <a:lvl4pPr marL="2449227" indent="0">
              <a:buNone/>
              <a:defRPr sz="2900" b="1"/>
            </a:lvl4pPr>
            <a:lvl5pPr marL="3265635" indent="0">
              <a:buNone/>
              <a:defRPr sz="2900" b="1"/>
            </a:lvl5pPr>
            <a:lvl6pPr marL="4082046" indent="0">
              <a:buNone/>
              <a:defRPr sz="2900" b="1"/>
            </a:lvl6pPr>
            <a:lvl7pPr marL="4898454" indent="0">
              <a:buNone/>
              <a:defRPr sz="2900" b="1"/>
            </a:lvl7pPr>
            <a:lvl8pPr marL="5714861" indent="0">
              <a:buNone/>
              <a:defRPr sz="2900" b="1"/>
            </a:lvl8pPr>
            <a:lvl9pPr marL="6531273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5" y="2302671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08" indent="0">
              <a:buNone/>
              <a:defRPr sz="3600" b="1"/>
            </a:lvl2pPr>
            <a:lvl3pPr marL="1632819" indent="0">
              <a:buNone/>
              <a:defRPr sz="3200" b="1"/>
            </a:lvl3pPr>
            <a:lvl4pPr marL="2449227" indent="0">
              <a:buNone/>
              <a:defRPr sz="2900" b="1"/>
            </a:lvl4pPr>
            <a:lvl5pPr marL="3265635" indent="0">
              <a:buNone/>
              <a:defRPr sz="2900" b="1"/>
            </a:lvl5pPr>
            <a:lvl6pPr marL="4082046" indent="0">
              <a:buNone/>
              <a:defRPr sz="2900" b="1"/>
            </a:lvl6pPr>
            <a:lvl7pPr marL="4898454" indent="0">
              <a:buNone/>
              <a:defRPr sz="2900" b="1"/>
            </a:lvl7pPr>
            <a:lvl8pPr marL="5714861" indent="0">
              <a:buNone/>
              <a:defRPr sz="2900" b="1"/>
            </a:lvl8pPr>
            <a:lvl9pPr marL="6531273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5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497-3472-4E47-B492-694F4F3C963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0D3-B274-4A28-9BFB-743697087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2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9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5" y="2152654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08" indent="0">
              <a:buNone/>
              <a:defRPr sz="2100"/>
            </a:lvl2pPr>
            <a:lvl3pPr marL="1632819" indent="0">
              <a:buNone/>
              <a:defRPr sz="1800"/>
            </a:lvl3pPr>
            <a:lvl4pPr marL="2449227" indent="0">
              <a:buNone/>
              <a:defRPr sz="1600"/>
            </a:lvl4pPr>
            <a:lvl5pPr marL="3265635" indent="0">
              <a:buNone/>
              <a:defRPr sz="1600"/>
            </a:lvl5pPr>
            <a:lvl6pPr marL="4082046" indent="0">
              <a:buNone/>
              <a:defRPr sz="1600"/>
            </a:lvl6pPr>
            <a:lvl7pPr marL="4898454" indent="0">
              <a:buNone/>
              <a:defRPr sz="1600"/>
            </a:lvl7pPr>
            <a:lvl8pPr marL="5714861" indent="0">
              <a:buNone/>
              <a:defRPr sz="1600"/>
            </a:lvl8pPr>
            <a:lvl9pPr marL="6531273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08" indent="0">
              <a:buNone/>
              <a:defRPr sz="5000"/>
            </a:lvl2pPr>
            <a:lvl3pPr marL="1632819" indent="0">
              <a:buNone/>
              <a:defRPr sz="4300"/>
            </a:lvl3pPr>
            <a:lvl4pPr marL="2449227" indent="0">
              <a:buNone/>
              <a:defRPr sz="3600"/>
            </a:lvl4pPr>
            <a:lvl5pPr marL="3265635" indent="0">
              <a:buNone/>
              <a:defRPr sz="3600"/>
            </a:lvl5pPr>
            <a:lvl6pPr marL="4082046" indent="0">
              <a:buNone/>
              <a:defRPr sz="3600"/>
            </a:lvl6pPr>
            <a:lvl7pPr marL="4898454" indent="0">
              <a:buNone/>
              <a:defRPr sz="3600"/>
            </a:lvl7pPr>
            <a:lvl8pPr marL="5714861" indent="0">
              <a:buNone/>
              <a:defRPr sz="3600"/>
            </a:lvl8pPr>
            <a:lvl9pPr marL="6531273" indent="0">
              <a:buNone/>
              <a:defRPr sz="3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08" indent="0">
              <a:buNone/>
              <a:defRPr sz="2100"/>
            </a:lvl2pPr>
            <a:lvl3pPr marL="1632819" indent="0">
              <a:buNone/>
              <a:defRPr sz="1800"/>
            </a:lvl3pPr>
            <a:lvl4pPr marL="2449227" indent="0">
              <a:buNone/>
              <a:defRPr sz="1600"/>
            </a:lvl4pPr>
            <a:lvl5pPr marL="3265635" indent="0">
              <a:buNone/>
              <a:defRPr sz="1600"/>
            </a:lvl5pPr>
            <a:lvl6pPr marL="4082046" indent="0">
              <a:buNone/>
              <a:defRPr sz="1600"/>
            </a:lvl6pPr>
            <a:lvl7pPr marL="4898454" indent="0">
              <a:buNone/>
              <a:defRPr sz="1600"/>
            </a:lvl7pPr>
            <a:lvl8pPr marL="5714861" indent="0">
              <a:buNone/>
              <a:defRPr sz="1600"/>
            </a:lvl8pPr>
            <a:lvl9pPr marL="6531273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830300" y="2400304"/>
            <a:ext cx="2628900" cy="4691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0" y="2400304"/>
            <a:ext cx="7581900" cy="4691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400300"/>
            <a:ext cx="105156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0" y="4457700"/>
            <a:ext cx="10515600" cy="12025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5888835"/>
            <a:ext cx="10515600" cy="12025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400300"/>
            <a:ext cx="105156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0" y="4457704"/>
            <a:ext cx="5105400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53800" y="4457704"/>
            <a:ext cx="5105400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400300"/>
            <a:ext cx="105156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43600" y="4457704"/>
            <a:ext cx="5105400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53800" y="4457704"/>
            <a:ext cx="5105400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3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816401" indent="0" algn="ctr">
              <a:buNone/>
              <a:defRPr/>
            </a:lvl2pPr>
            <a:lvl3pPr marL="1632807" indent="0" algn="ctr">
              <a:buNone/>
              <a:defRPr/>
            </a:lvl3pPr>
            <a:lvl4pPr marL="2449207" indent="0" algn="ctr">
              <a:buNone/>
              <a:defRPr/>
            </a:lvl4pPr>
            <a:lvl5pPr marL="3265610" indent="0" algn="ctr">
              <a:buNone/>
              <a:defRPr/>
            </a:lvl5pPr>
            <a:lvl6pPr marL="4082014" indent="0" algn="ctr">
              <a:buNone/>
              <a:defRPr/>
            </a:lvl6pPr>
            <a:lvl7pPr marL="4898414" indent="0" algn="ctr">
              <a:buNone/>
              <a:defRPr/>
            </a:lvl7pPr>
            <a:lvl8pPr marL="5714815" indent="0" algn="ctr">
              <a:buNone/>
              <a:defRPr/>
            </a:lvl8pPr>
            <a:lvl9pPr marL="653122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497-3472-4E47-B492-694F4F3C963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0D3-B274-4A28-9BFB-743697087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9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5"/>
            <a:ext cx="15544800" cy="2043113"/>
          </a:xfrm>
        </p:spPr>
        <p:txBody>
          <a:bodyPr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5"/>
            <a:ext cx="15544800" cy="2250281"/>
          </a:xfrm>
        </p:spPr>
        <p:txBody>
          <a:bodyPr anchor="b"/>
          <a:lstStyle>
            <a:lvl1pPr marL="0" indent="0">
              <a:buNone/>
              <a:defRPr sz="3600"/>
            </a:lvl1pPr>
            <a:lvl2pPr marL="816401" indent="0">
              <a:buNone/>
              <a:defRPr sz="3200"/>
            </a:lvl2pPr>
            <a:lvl3pPr marL="1632807" indent="0">
              <a:buNone/>
              <a:defRPr sz="2900"/>
            </a:lvl3pPr>
            <a:lvl4pPr marL="2449207" indent="0">
              <a:buNone/>
              <a:defRPr sz="2500"/>
            </a:lvl4pPr>
            <a:lvl5pPr marL="3265610" indent="0">
              <a:buNone/>
              <a:defRPr sz="2500"/>
            </a:lvl5pPr>
            <a:lvl6pPr marL="4082014" indent="0">
              <a:buNone/>
              <a:defRPr sz="2500"/>
            </a:lvl6pPr>
            <a:lvl7pPr marL="4898414" indent="0">
              <a:buNone/>
              <a:defRPr sz="2500"/>
            </a:lvl7pPr>
            <a:lvl8pPr marL="5714815" indent="0">
              <a:buNone/>
              <a:defRPr sz="2500"/>
            </a:lvl8pPr>
            <a:lvl9pPr marL="6531221" indent="0">
              <a:buNone/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4457705"/>
            <a:ext cx="5029200" cy="263366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0" y="4457705"/>
            <a:ext cx="5029200" cy="263366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01" indent="0">
              <a:buNone/>
              <a:defRPr sz="3600" b="1"/>
            </a:lvl2pPr>
            <a:lvl3pPr marL="1632807" indent="0">
              <a:buNone/>
              <a:defRPr sz="3200" b="1"/>
            </a:lvl3pPr>
            <a:lvl4pPr marL="2449207" indent="0">
              <a:buNone/>
              <a:defRPr sz="2900" b="1"/>
            </a:lvl4pPr>
            <a:lvl5pPr marL="3265610" indent="0">
              <a:buNone/>
              <a:defRPr sz="2900" b="1"/>
            </a:lvl5pPr>
            <a:lvl6pPr marL="4082014" indent="0">
              <a:buNone/>
              <a:defRPr sz="2900" b="1"/>
            </a:lvl6pPr>
            <a:lvl7pPr marL="4898414" indent="0">
              <a:buNone/>
              <a:defRPr sz="2900" b="1"/>
            </a:lvl7pPr>
            <a:lvl8pPr marL="5714815" indent="0">
              <a:buNone/>
              <a:defRPr sz="2900" b="1"/>
            </a:lvl8pPr>
            <a:lvl9pPr marL="6531221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7" y="2302671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01" indent="0">
              <a:buNone/>
              <a:defRPr sz="3600" b="1"/>
            </a:lvl2pPr>
            <a:lvl3pPr marL="1632807" indent="0">
              <a:buNone/>
              <a:defRPr sz="3200" b="1"/>
            </a:lvl3pPr>
            <a:lvl4pPr marL="2449207" indent="0">
              <a:buNone/>
              <a:defRPr sz="2900" b="1"/>
            </a:lvl4pPr>
            <a:lvl5pPr marL="3265610" indent="0">
              <a:buNone/>
              <a:defRPr sz="2900" b="1"/>
            </a:lvl5pPr>
            <a:lvl6pPr marL="4082014" indent="0">
              <a:buNone/>
              <a:defRPr sz="2900" b="1"/>
            </a:lvl6pPr>
            <a:lvl7pPr marL="4898414" indent="0">
              <a:buNone/>
              <a:defRPr sz="2900" b="1"/>
            </a:lvl7pPr>
            <a:lvl8pPr marL="5714815" indent="0">
              <a:buNone/>
              <a:defRPr sz="2900" b="1"/>
            </a:lvl8pPr>
            <a:lvl9pPr marL="6531221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7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7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80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7" y="2152655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01" indent="0">
              <a:buNone/>
              <a:defRPr sz="2100"/>
            </a:lvl2pPr>
            <a:lvl3pPr marL="1632807" indent="0">
              <a:buNone/>
              <a:defRPr sz="1800"/>
            </a:lvl3pPr>
            <a:lvl4pPr marL="2449207" indent="0">
              <a:buNone/>
              <a:defRPr sz="1600"/>
            </a:lvl4pPr>
            <a:lvl5pPr marL="3265610" indent="0">
              <a:buNone/>
              <a:defRPr sz="1600"/>
            </a:lvl5pPr>
            <a:lvl6pPr marL="4082014" indent="0">
              <a:buNone/>
              <a:defRPr sz="1600"/>
            </a:lvl6pPr>
            <a:lvl7pPr marL="4898414" indent="0">
              <a:buNone/>
              <a:defRPr sz="1600"/>
            </a:lvl7pPr>
            <a:lvl8pPr marL="5714815" indent="0">
              <a:buNone/>
              <a:defRPr sz="1600"/>
            </a:lvl8pPr>
            <a:lvl9pPr marL="653122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01" indent="0">
              <a:buNone/>
              <a:defRPr sz="5000"/>
            </a:lvl2pPr>
            <a:lvl3pPr marL="1632807" indent="0">
              <a:buNone/>
              <a:defRPr sz="4300"/>
            </a:lvl3pPr>
            <a:lvl4pPr marL="2449207" indent="0">
              <a:buNone/>
              <a:defRPr sz="3600"/>
            </a:lvl4pPr>
            <a:lvl5pPr marL="3265610" indent="0">
              <a:buNone/>
              <a:defRPr sz="3600"/>
            </a:lvl5pPr>
            <a:lvl6pPr marL="4082014" indent="0">
              <a:buNone/>
              <a:defRPr sz="3600"/>
            </a:lvl6pPr>
            <a:lvl7pPr marL="4898414" indent="0">
              <a:buNone/>
              <a:defRPr sz="3600"/>
            </a:lvl7pPr>
            <a:lvl8pPr marL="5714815" indent="0">
              <a:buNone/>
              <a:defRPr sz="3600"/>
            </a:lvl8pPr>
            <a:lvl9pPr marL="6531221" indent="0">
              <a:buNone/>
              <a:defRPr sz="3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01" indent="0">
              <a:buNone/>
              <a:defRPr sz="2100"/>
            </a:lvl2pPr>
            <a:lvl3pPr marL="1632807" indent="0">
              <a:buNone/>
              <a:defRPr sz="1800"/>
            </a:lvl3pPr>
            <a:lvl4pPr marL="2449207" indent="0">
              <a:buNone/>
              <a:defRPr sz="1600"/>
            </a:lvl4pPr>
            <a:lvl5pPr marL="3265610" indent="0">
              <a:buNone/>
              <a:defRPr sz="1600"/>
            </a:lvl5pPr>
            <a:lvl6pPr marL="4082014" indent="0">
              <a:buNone/>
              <a:defRPr sz="1600"/>
            </a:lvl6pPr>
            <a:lvl7pPr marL="4898414" indent="0">
              <a:buNone/>
              <a:defRPr sz="1600"/>
            </a:lvl7pPr>
            <a:lvl8pPr marL="5714815" indent="0">
              <a:buNone/>
              <a:defRPr sz="1600"/>
            </a:lvl8pPr>
            <a:lvl9pPr marL="653122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868400" y="2400305"/>
            <a:ext cx="2590800" cy="4691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0" y="2400305"/>
            <a:ext cx="7467600" cy="4691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4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816395" indent="0" algn="ctr">
              <a:buNone/>
              <a:defRPr/>
            </a:lvl2pPr>
            <a:lvl3pPr marL="1632794" indent="0" algn="ctr">
              <a:buNone/>
              <a:defRPr/>
            </a:lvl3pPr>
            <a:lvl4pPr marL="2449188" indent="0" algn="ctr">
              <a:buNone/>
              <a:defRPr/>
            </a:lvl4pPr>
            <a:lvl5pPr marL="3265585" indent="0" algn="ctr">
              <a:buNone/>
              <a:defRPr/>
            </a:lvl5pPr>
            <a:lvl6pPr marL="4081982" indent="0" algn="ctr">
              <a:buNone/>
              <a:defRPr/>
            </a:lvl6pPr>
            <a:lvl7pPr marL="4898375" indent="0" algn="ctr">
              <a:buNone/>
              <a:defRPr/>
            </a:lvl7pPr>
            <a:lvl8pPr marL="5714769" indent="0" algn="ctr">
              <a:buNone/>
              <a:defRPr/>
            </a:lvl8pPr>
            <a:lvl9pPr marL="65311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Pan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497-3472-4E47-B492-694F4F3C963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0D3-B274-4A28-9BFB-743697087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71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7"/>
            <a:ext cx="15544800" cy="2043113"/>
          </a:xfrm>
        </p:spPr>
        <p:txBody>
          <a:bodyPr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6"/>
            <a:ext cx="15544800" cy="2250281"/>
          </a:xfrm>
        </p:spPr>
        <p:txBody>
          <a:bodyPr anchor="b"/>
          <a:lstStyle>
            <a:lvl1pPr marL="0" indent="0">
              <a:buNone/>
              <a:defRPr sz="3600"/>
            </a:lvl1pPr>
            <a:lvl2pPr marL="816395" indent="0">
              <a:buNone/>
              <a:defRPr sz="3200"/>
            </a:lvl2pPr>
            <a:lvl3pPr marL="1632794" indent="0">
              <a:buNone/>
              <a:defRPr sz="2900"/>
            </a:lvl3pPr>
            <a:lvl4pPr marL="2449188" indent="0">
              <a:buNone/>
              <a:defRPr sz="2500"/>
            </a:lvl4pPr>
            <a:lvl5pPr marL="3265585" indent="0">
              <a:buNone/>
              <a:defRPr sz="2500"/>
            </a:lvl5pPr>
            <a:lvl6pPr marL="4081982" indent="0">
              <a:buNone/>
              <a:defRPr sz="2500"/>
            </a:lvl6pPr>
            <a:lvl7pPr marL="4898375" indent="0">
              <a:buNone/>
              <a:defRPr sz="2500"/>
            </a:lvl7pPr>
            <a:lvl8pPr marL="5714769" indent="0">
              <a:buNone/>
              <a:defRPr sz="2500"/>
            </a:lvl8pPr>
            <a:lvl9pPr marL="6531169" indent="0">
              <a:buNone/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4457707"/>
            <a:ext cx="5029200" cy="263366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0" y="4457707"/>
            <a:ext cx="5029200" cy="263366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95" indent="0">
              <a:buNone/>
              <a:defRPr sz="3600" b="1"/>
            </a:lvl2pPr>
            <a:lvl3pPr marL="1632794" indent="0">
              <a:buNone/>
              <a:defRPr sz="3200" b="1"/>
            </a:lvl3pPr>
            <a:lvl4pPr marL="2449188" indent="0">
              <a:buNone/>
              <a:defRPr sz="2900" b="1"/>
            </a:lvl4pPr>
            <a:lvl5pPr marL="3265585" indent="0">
              <a:buNone/>
              <a:defRPr sz="2900" b="1"/>
            </a:lvl5pPr>
            <a:lvl6pPr marL="4081982" indent="0">
              <a:buNone/>
              <a:defRPr sz="2900" b="1"/>
            </a:lvl6pPr>
            <a:lvl7pPr marL="4898375" indent="0">
              <a:buNone/>
              <a:defRPr sz="2900" b="1"/>
            </a:lvl7pPr>
            <a:lvl8pPr marL="5714769" indent="0">
              <a:buNone/>
              <a:defRPr sz="2900" b="1"/>
            </a:lvl8pPr>
            <a:lvl9pPr marL="6531169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9" y="2302671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95" indent="0">
              <a:buNone/>
              <a:defRPr sz="3600" b="1"/>
            </a:lvl2pPr>
            <a:lvl3pPr marL="1632794" indent="0">
              <a:buNone/>
              <a:defRPr sz="3200" b="1"/>
            </a:lvl3pPr>
            <a:lvl4pPr marL="2449188" indent="0">
              <a:buNone/>
              <a:defRPr sz="2900" b="1"/>
            </a:lvl4pPr>
            <a:lvl5pPr marL="3265585" indent="0">
              <a:buNone/>
              <a:defRPr sz="2900" b="1"/>
            </a:lvl5pPr>
            <a:lvl6pPr marL="4081982" indent="0">
              <a:buNone/>
              <a:defRPr sz="2900" b="1"/>
            </a:lvl6pPr>
            <a:lvl7pPr marL="4898375" indent="0">
              <a:buNone/>
              <a:defRPr sz="2900" b="1"/>
            </a:lvl7pPr>
            <a:lvl8pPr marL="5714769" indent="0">
              <a:buNone/>
              <a:defRPr sz="2900" b="1"/>
            </a:lvl8pPr>
            <a:lvl9pPr marL="6531169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9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9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82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9" y="2152656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395" indent="0">
              <a:buNone/>
              <a:defRPr sz="2100"/>
            </a:lvl2pPr>
            <a:lvl3pPr marL="1632794" indent="0">
              <a:buNone/>
              <a:defRPr sz="1800"/>
            </a:lvl3pPr>
            <a:lvl4pPr marL="2449188" indent="0">
              <a:buNone/>
              <a:defRPr sz="1600"/>
            </a:lvl4pPr>
            <a:lvl5pPr marL="3265585" indent="0">
              <a:buNone/>
              <a:defRPr sz="1600"/>
            </a:lvl5pPr>
            <a:lvl6pPr marL="4081982" indent="0">
              <a:buNone/>
              <a:defRPr sz="1600"/>
            </a:lvl6pPr>
            <a:lvl7pPr marL="4898375" indent="0">
              <a:buNone/>
              <a:defRPr sz="1600"/>
            </a:lvl7pPr>
            <a:lvl8pPr marL="5714769" indent="0">
              <a:buNone/>
              <a:defRPr sz="1600"/>
            </a:lvl8pPr>
            <a:lvl9pPr marL="653116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395" indent="0">
              <a:buNone/>
              <a:defRPr sz="5000"/>
            </a:lvl2pPr>
            <a:lvl3pPr marL="1632794" indent="0">
              <a:buNone/>
              <a:defRPr sz="4300"/>
            </a:lvl3pPr>
            <a:lvl4pPr marL="2449188" indent="0">
              <a:buNone/>
              <a:defRPr sz="3600"/>
            </a:lvl4pPr>
            <a:lvl5pPr marL="3265585" indent="0">
              <a:buNone/>
              <a:defRPr sz="3600"/>
            </a:lvl5pPr>
            <a:lvl6pPr marL="4081982" indent="0">
              <a:buNone/>
              <a:defRPr sz="3600"/>
            </a:lvl6pPr>
            <a:lvl7pPr marL="4898375" indent="0">
              <a:buNone/>
              <a:defRPr sz="3600"/>
            </a:lvl7pPr>
            <a:lvl8pPr marL="5714769" indent="0">
              <a:buNone/>
              <a:defRPr sz="3600"/>
            </a:lvl8pPr>
            <a:lvl9pPr marL="6531169" indent="0">
              <a:buNone/>
              <a:defRPr sz="3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395" indent="0">
              <a:buNone/>
              <a:defRPr sz="2100"/>
            </a:lvl2pPr>
            <a:lvl3pPr marL="1632794" indent="0">
              <a:buNone/>
              <a:defRPr sz="1800"/>
            </a:lvl3pPr>
            <a:lvl4pPr marL="2449188" indent="0">
              <a:buNone/>
              <a:defRPr sz="1600"/>
            </a:lvl4pPr>
            <a:lvl5pPr marL="3265585" indent="0">
              <a:buNone/>
              <a:defRPr sz="1600"/>
            </a:lvl5pPr>
            <a:lvl6pPr marL="4081982" indent="0">
              <a:buNone/>
              <a:defRPr sz="1600"/>
            </a:lvl6pPr>
            <a:lvl7pPr marL="4898375" indent="0">
              <a:buNone/>
              <a:defRPr sz="1600"/>
            </a:lvl7pPr>
            <a:lvl8pPr marL="5714769" indent="0">
              <a:buNone/>
              <a:defRPr sz="1600"/>
            </a:lvl8pPr>
            <a:lvl9pPr marL="653116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868400" y="2400307"/>
            <a:ext cx="2590800" cy="4691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0" y="2400307"/>
            <a:ext cx="7467600" cy="4691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105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32"/>
            <a:ext cx="4267200" cy="547688"/>
          </a:xfrm>
          <a:prstGeom prst="rect">
            <a:avLst/>
          </a:prstGeom>
        </p:spPr>
        <p:txBody>
          <a:bodyPr/>
          <a:lstStyle/>
          <a:p>
            <a:fld id="{8590F3F6-787D-4943-A43D-B6FE830E55C5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0" y="9534532"/>
            <a:ext cx="28956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32"/>
            <a:ext cx="4267200" cy="547688"/>
          </a:xfrm>
          <a:prstGeom prst="rect">
            <a:avLst/>
          </a:prstGeom>
        </p:spPr>
        <p:txBody>
          <a:bodyPr/>
          <a:lstStyle/>
          <a:p>
            <a:fld id="{2D55129F-B11D-6B48-9C7A-292195298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1517031"/>
            <a:ext cx="16459200" cy="1105074"/>
          </a:xfrm>
          <a:prstGeom prst="rect">
            <a:avLst/>
          </a:prstGeom>
        </p:spPr>
        <p:txBody>
          <a:bodyPr vert="horz" lIns="163277" tIns="81642" rIns="163277" bIns="8164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CB0202"/>
                </a:solidFill>
                <a:latin typeface="Eurostile"/>
                <a:ea typeface="+mj-ea"/>
                <a:cs typeface="Eurostile"/>
              </a:defRPr>
            </a:lvl1pPr>
          </a:lstStyle>
          <a:p>
            <a:endParaRPr lang="en-US" sz="5000" b="0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14400" y="1516857"/>
            <a:ext cx="16459200" cy="883443"/>
          </a:xfrm>
        </p:spPr>
        <p:txBody>
          <a:bodyPr/>
          <a:lstStyle>
            <a:lvl1pPr marL="0" indent="0" algn="ctr">
              <a:buNone/>
              <a:defRPr sz="4300">
                <a:latin typeface="Eurostile"/>
                <a:cs typeface="Eurostile"/>
              </a:defRPr>
            </a:lvl1pPr>
            <a:lvl3pPr marL="918446" indent="0">
              <a:buNone/>
              <a:defRPr/>
            </a:lvl3pPr>
          </a:lstStyle>
          <a:p>
            <a:r>
              <a:rPr lang="en-US" sz="5000" b="0" dirty="0" smtClean="0">
                <a:solidFill>
                  <a:srgbClr val="7F7F7F"/>
                </a:solidFill>
                <a:latin typeface="Verdana"/>
                <a:cs typeface="Verdana"/>
              </a:rPr>
              <a:t>Click to edit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3409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6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816388" indent="0" algn="ctr">
              <a:buNone/>
              <a:defRPr/>
            </a:lvl2pPr>
            <a:lvl3pPr marL="1632782" indent="0" algn="ctr">
              <a:buNone/>
              <a:defRPr/>
            </a:lvl3pPr>
            <a:lvl4pPr marL="2449168" indent="0" algn="ctr">
              <a:buNone/>
              <a:defRPr/>
            </a:lvl4pPr>
            <a:lvl5pPr marL="3265560" indent="0" algn="ctr">
              <a:buNone/>
              <a:defRPr/>
            </a:lvl5pPr>
            <a:lvl6pPr marL="4081949" indent="0" algn="ctr">
              <a:buNone/>
              <a:defRPr/>
            </a:lvl6pPr>
            <a:lvl7pPr marL="4898336" indent="0" algn="ctr">
              <a:buNone/>
              <a:defRPr/>
            </a:lvl7pPr>
            <a:lvl8pPr marL="5714724" indent="0" algn="ctr">
              <a:buNone/>
              <a:defRPr/>
            </a:lvl8pPr>
            <a:lvl9pPr marL="65311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8"/>
            <a:ext cx="15544800" cy="2043113"/>
          </a:xfrm>
        </p:spPr>
        <p:txBody>
          <a:bodyPr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8"/>
            <a:ext cx="15544800" cy="2250281"/>
          </a:xfrm>
        </p:spPr>
        <p:txBody>
          <a:bodyPr anchor="b"/>
          <a:lstStyle>
            <a:lvl1pPr marL="0" indent="0">
              <a:buNone/>
              <a:defRPr sz="3600"/>
            </a:lvl1pPr>
            <a:lvl2pPr marL="816388" indent="0">
              <a:buNone/>
              <a:defRPr sz="3200"/>
            </a:lvl2pPr>
            <a:lvl3pPr marL="1632782" indent="0">
              <a:buNone/>
              <a:defRPr sz="2900"/>
            </a:lvl3pPr>
            <a:lvl4pPr marL="2449168" indent="0">
              <a:buNone/>
              <a:defRPr sz="2500"/>
            </a:lvl4pPr>
            <a:lvl5pPr marL="3265560" indent="0">
              <a:buNone/>
              <a:defRPr sz="2500"/>
            </a:lvl5pPr>
            <a:lvl6pPr marL="4081949" indent="0">
              <a:buNone/>
              <a:defRPr sz="2500"/>
            </a:lvl6pPr>
            <a:lvl7pPr marL="4898336" indent="0">
              <a:buNone/>
              <a:defRPr sz="2500"/>
            </a:lvl7pPr>
            <a:lvl8pPr marL="5714724" indent="0">
              <a:buNone/>
              <a:defRPr sz="2500"/>
            </a:lvl8pPr>
            <a:lvl9pPr marL="6531117" indent="0">
              <a:buNone/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0" y="4457708"/>
            <a:ext cx="5105400" cy="263366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53800" y="4457708"/>
            <a:ext cx="5105400" cy="263366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88" indent="0">
              <a:buNone/>
              <a:defRPr sz="3600" b="1"/>
            </a:lvl2pPr>
            <a:lvl3pPr marL="1632782" indent="0">
              <a:buNone/>
              <a:defRPr sz="3200" b="1"/>
            </a:lvl3pPr>
            <a:lvl4pPr marL="2449168" indent="0">
              <a:buNone/>
              <a:defRPr sz="2900" b="1"/>
            </a:lvl4pPr>
            <a:lvl5pPr marL="3265560" indent="0">
              <a:buNone/>
              <a:defRPr sz="2900" b="1"/>
            </a:lvl5pPr>
            <a:lvl6pPr marL="4081949" indent="0">
              <a:buNone/>
              <a:defRPr sz="2900" b="1"/>
            </a:lvl6pPr>
            <a:lvl7pPr marL="4898336" indent="0">
              <a:buNone/>
              <a:defRPr sz="2900" b="1"/>
            </a:lvl7pPr>
            <a:lvl8pPr marL="5714724" indent="0">
              <a:buNone/>
              <a:defRPr sz="2900" b="1"/>
            </a:lvl8pPr>
            <a:lvl9pPr marL="6531117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61" y="2302671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88" indent="0">
              <a:buNone/>
              <a:defRPr sz="3600" b="1"/>
            </a:lvl2pPr>
            <a:lvl3pPr marL="1632782" indent="0">
              <a:buNone/>
              <a:defRPr sz="3200" b="1"/>
            </a:lvl3pPr>
            <a:lvl4pPr marL="2449168" indent="0">
              <a:buNone/>
              <a:defRPr sz="2900" b="1"/>
            </a:lvl4pPr>
            <a:lvl5pPr marL="3265560" indent="0">
              <a:buNone/>
              <a:defRPr sz="2900" b="1"/>
            </a:lvl5pPr>
            <a:lvl6pPr marL="4081949" indent="0">
              <a:buNone/>
              <a:defRPr sz="2900" b="1"/>
            </a:lvl6pPr>
            <a:lvl7pPr marL="4898336" indent="0">
              <a:buNone/>
              <a:defRPr sz="2900" b="1"/>
            </a:lvl7pPr>
            <a:lvl8pPr marL="5714724" indent="0">
              <a:buNone/>
              <a:defRPr sz="2900" b="1"/>
            </a:lvl8pPr>
            <a:lvl9pPr marL="6531117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6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83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11" y="2152656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388" indent="0">
              <a:buNone/>
              <a:defRPr sz="2100"/>
            </a:lvl2pPr>
            <a:lvl3pPr marL="1632782" indent="0">
              <a:buNone/>
              <a:defRPr sz="1800"/>
            </a:lvl3pPr>
            <a:lvl4pPr marL="2449168" indent="0">
              <a:buNone/>
              <a:defRPr sz="1600"/>
            </a:lvl4pPr>
            <a:lvl5pPr marL="3265560" indent="0">
              <a:buNone/>
              <a:defRPr sz="1600"/>
            </a:lvl5pPr>
            <a:lvl6pPr marL="4081949" indent="0">
              <a:buNone/>
              <a:defRPr sz="1600"/>
            </a:lvl6pPr>
            <a:lvl7pPr marL="4898336" indent="0">
              <a:buNone/>
              <a:defRPr sz="1600"/>
            </a:lvl7pPr>
            <a:lvl8pPr marL="5714724" indent="0">
              <a:buNone/>
              <a:defRPr sz="1600"/>
            </a:lvl8pPr>
            <a:lvl9pPr marL="6531117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388" indent="0">
              <a:buNone/>
              <a:defRPr sz="5000"/>
            </a:lvl2pPr>
            <a:lvl3pPr marL="1632782" indent="0">
              <a:buNone/>
              <a:defRPr sz="4300"/>
            </a:lvl3pPr>
            <a:lvl4pPr marL="2449168" indent="0">
              <a:buNone/>
              <a:defRPr sz="3600"/>
            </a:lvl4pPr>
            <a:lvl5pPr marL="3265560" indent="0">
              <a:buNone/>
              <a:defRPr sz="3600"/>
            </a:lvl5pPr>
            <a:lvl6pPr marL="4081949" indent="0">
              <a:buNone/>
              <a:defRPr sz="3600"/>
            </a:lvl6pPr>
            <a:lvl7pPr marL="4898336" indent="0">
              <a:buNone/>
              <a:defRPr sz="3600"/>
            </a:lvl7pPr>
            <a:lvl8pPr marL="5714724" indent="0">
              <a:buNone/>
              <a:defRPr sz="3600"/>
            </a:lvl8pPr>
            <a:lvl9pPr marL="6531117" indent="0">
              <a:buNone/>
              <a:defRPr sz="3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388" indent="0">
              <a:buNone/>
              <a:defRPr sz="2100"/>
            </a:lvl2pPr>
            <a:lvl3pPr marL="1632782" indent="0">
              <a:buNone/>
              <a:defRPr sz="1800"/>
            </a:lvl3pPr>
            <a:lvl4pPr marL="2449168" indent="0">
              <a:buNone/>
              <a:defRPr sz="1600"/>
            </a:lvl4pPr>
            <a:lvl5pPr marL="3265560" indent="0">
              <a:buNone/>
              <a:defRPr sz="1600"/>
            </a:lvl5pPr>
            <a:lvl6pPr marL="4081949" indent="0">
              <a:buNone/>
              <a:defRPr sz="1600"/>
            </a:lvl6pPr>
            <a:lvl7pPr marL="4898336" indent="0">
              <a:buNone/>
              <a:defRPr sz="1600"/>
            </a:lvl7pPr>
            <a:lvl8pPr marL="5714724" indent="0">
              <a:buNone/>
              <a:defRPr sz="1600"/>
            </a:lvl8pPr>
            <a:lvl9pPr marL="6531117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105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32"/>
            <a:ext cx="4267200" cy="547688"/>
          </a:xfrm>
          <a:prstGeom prst="rect">
            <a:avLst/>
          </a:prstGeom>
        </p:spPr>
        <p:txBody>
          <a:bodyPr/>
          <a:lstStyle/>
          <a:p>
            <a:fld id="{8590F3F6-787D-4943-A43D-B6FE830E55C5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0" y="9534532"/>
            <a:ext cx="28956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32"/>
            <a:ext cx="4267200" cy="547688"/>
          </a:xfrm>
          <a:prstGeom prst="rect">
            <a:avLst/>
          </a:prstGeom>
        </p:spPr>
        <p:txBody>
          <a:bodyPr/>
          <a:lstStyle/>
          <a:p>
            <a:fld id="{2D55129F-B11D-6B48-9C7A-292195298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1517031"/>
            <a:ext cx="16459200" cy="1105074"/>
          </a:xfrm>
          <a:prstGeom prst="rect">
            <a:avLst/>
          </a:prstGeom>
        </p:spPr>
        <p:txBody>
          <a:bodyPr vert="horz" lIns="163277" tIns="81642" rIns="163277" bIns="8164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CB0202"/>
                </a:solidFill>
                <a:latin typeface="Eurostile"/>
                <a:ea typeface="+mj-ea"/>
                <a:cs typeface="Eurostile"/>
              </a:defRPr>
            </a:lvl1pPr>
          </a:lstStyle>
          <a:p>
            <a:endParaRPr lang="en-US" sz="5000" b="0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14400" y="1516857"/>
            <a:ext cx="16459200" cy="883443"/>
          </a:xfrm>
        </p:spPr>
        <p:txBody>
          <a:bodyPr/>
          <a:lstStyle>
            <a:lvl1pPr marL="0" indent="0" algn="ctr">
              <a:buNone/>
              <a:defRPr sz="4300">
                <a:latin typeface="Eurostile"/>
                <a:cs typeface="Eurostile"/>
              </a:defRPr>
            </a:lvl1pPr>
            <a:lvl3pPr marL="918446" indent="0">
              <a:buNone/>
              <a:defRPr/>
            </a:lvl3pPr>
          </a:lstStyle>
          <a:p>
            <a:r>
              <a:rPr lang="en-US" sz="5000" b="0" dirty="0" smtClean="0">
                <a:solidFill>
                  <a:srgbClr val="7F7F7F"/>
                </a:solidFill>
                <a:latin typeface="Verdana"/>
                <a:cs typeface="Verdana"/>
              </a:rPr>
              <a:t>Click to edit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34099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830300" y="2400308"/>
            <a:ext cx="2628900" cy="4691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0" y="2400308"/>
            <a:ext cx="7581900" cy="4691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816422" indent="0" algn="ctr">
              <a:buNone/>
              <a:defRPr/>
            </a:lvl2pPr>
            <a:lvl3pPr marL="1632844" indent="0" algn="ctr">
              <a:buNone/>
              <a:defRPr/>
            </a:lvl3pPr>
            <a:lvl4pPr marL="2449266" indent="0" algn="ctr">
              <a:buNone/>
              <a:defRPr/>
            </a:lvl4pPr>
            <a:lvl5pPr marL="3265688" indent="0" algn="ctr">
              <a:buNone/>
              <a:defRPr/>
            </a:lvl5pPr>
            <a:lvl6pPr marL="4082110" indent="0" algn="ctr">
              <a:buNone/>
              <a:defRPr/>
            </a:lvl6pPr>
            <a:lvl7pPr marL="4898532" indent="0" algn="ctr">
              <a:buNone/>
              <a:defRPr/>
            </a:lvl7pPr>
            <a:lvl8pPr marL="5714954" indent="0" algn="ctr">
              <a:buNone/>
              <a:defRPr/>
            </a:lvl8pPr>
            <a:lvl9pPr marL="653137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17678400" cy="1905000"/>
          </a:xfrm>
          <a:prstGeom prst="rect">
            <a:avLst/>
          </a:prstGeom>
          <a:effectLst/>
        </p:spPr>
        <p:txBody>
          <a:bodyPr vert="horz" lIns="163279" tIns="0" rIns="163279" bIns="0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68884"/>
            <a:ext cx="17556480" cy="7703822"/>
          </a:xfrm>
          <a:prstGeom prst="rect">
            <a:avLst/>
          </a:prstGeom>
        </p:spPr>
        <p:txBody>
          <a:bodyPr vert="horz" lIns="163279" tIns="81642" rIns="163279" bIns="8164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9534530"/>
            <a:ext cx="4267200" cy="547688"/>
          </a:xfrm>
          <a:prstGeom prst="rect">
            <a:avLst/>
          </a:prstGeom>
        </p:spPr>
        <p:txBody>
          <a:bodyPr vert="horz" lIns="163279" tIns="81642" rIns="163279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7C497-3472-4E47-B492-694F4F3C963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30"/>
            <a:ext cx="5791200" cy="547688"/>
          </a:xfrm>
          <a:prstGeom prst="rect">
            <a:avLst/>
          </a:prstGeom>
        </p:spPr>
        <p:txBody>
          <a:bodyPr vert="horz" lIns="163279" tIns="81642" rIns="163279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020800" y="9534530"/>
            <a:ext cx="4267200" cy="547688"/>
          </a:xfrm>
          <a:prstGeom prst="rect">
            <a:avLst/>
          </a:prstGeom>
        </p:spPr>
        <p:txBody>
          <a:bodyPr vert="horz" lIns="163279" tIns="81642" rIns="163279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490D3-B274-4A28-9BFB-743697087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6" r:id="rId6"/>
    <p:sldLayoutId id="2147483728" r:id="rId7"/>
  </p:sldLayoutIdLst>
  <p:timing>
    <p:tnLst>
      <p:par>
        <p:cTn id="1" dur="indefinite" restart="never" nodeType="tmRoot"/>
      </p:par>
    </p:tnLst>
  </p:timing>
  <p:txStyles>
    <p:titleStyle>
      <a:lvl1pPr algn="l" defTabSz="1632807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6100" b="1" kern="1200" cap="none" spc="0">
          <a:ln/>
          <a:solidFill>
            <a:schemeClr val="bg2">
              <a:lumMod val="85000"/>
            </a:schemeClr>
          </a:solidFill>
          <a:effectLst>
            <a:outerShdw blurRad="50800" dist="50800" dir="2700000" algn="tl" rotWithShape="0">
              <a:prstClr val="black">
                <a:alpha val="70000"/>
              </a:prstClr>
            </a:outerShdw>
          </a:effectLst>
          <a:latin typeface="+mj-lt"/>
          <a:ea typeface="+mj-ea"/>
          <a:cs typeface="Copperplate" pitchFamily="2" charset="-79"/>
        </a:defRPr>
      </a:lvl1pPr>
    </p:titleStyle>
    <p:bodyStyle>
      <a:lvl1pPr marL="612302" indent="-612302" algn="l" defTabSz="1632807" rtl="0" eaLnBrk="1" latinLnBrk="0" hangingPunct="1">
        <a:spcBef>
          <a:spcPct val="20000"/>
        </a:spcBef>
        <a:buClr>
          <a:schemeClr val="accent6"/>
        </a:buClr>
        <a:buSzPct val="80000"/>
        <a:buFont typeface="Wingdings" panose="05000000000000000000" pitchFamily="2" charset="2"/>
        <a:buChar char=""/>
        <a:defRPr sz="39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1326654" indent="-510253" algn="l" defTabSz="1632807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Arial" pitchFamily="34" charset="0"/>
        <a:buChar char="–"/>
        <a:defRPr sz="36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2041007" indent="-408200" algn="l" defTabSz="1632807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l"/>
        <a:defRPr sz="29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2857407" indent="-408200" algn="l" defTabSz="1632807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3673810" indent="-408200" algn="l" defTabSz="1632807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v"/>
        <a:defRPr sz="20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4490214" indent="-408200" algn="l" defTabSz="163280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615" indent="-408200" algn="l" defTabSz="163280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015" indent="-408200" algn="l" defTabSz="163280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421" indent="-408200" algn="l" defTabSz="163280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01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07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07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10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014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414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815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221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PT_AAA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-2382"/>
            <a:ext cx="18291176" cy="102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2400300"/>
            <a:ext cx="10972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6400" y="4457701"/>
            <a:ext cx="109728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  <a:p>
            <a:pPr lvl="1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5pPr>
      <a:lvl6pPr marL="816422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6pPr>
      <a:lvl7pPr marL="1632844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7pPr>
      <a:lvl8pPr marL="2449266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8pPr>
      <a:lvl9pPr marL="3265688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9pPr>
    </p:titleStyle>
    <p:bodyStyle>
      <a:lvl1pPr marL="612317" indent="-612317" algn="l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326686" indent="-510264" algn="l" rtl="0" eaLnBrk="1" fontAlgn="base" hangingPunct="1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MS PGothic" pitchFamily="34" charset="-128"/>
        </a:defRPr>
      </a:lvl2pPr>
      <a:lvl3pPr marL="2041055" indent="-408211" algn="l" rtl="0" eaLnBrk="1" fontAlgn="base" hangingPunct="1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MS PGothic" pitchFamily="34" charset="-128"/>
        </a:defRPr>
      </a:lvl3pPr>
      <a:lvl4pPr marL="2857477" indent="-408211" algn="l" rtl="0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MS PGothic" pitchFamily="34" charset="-128"/>
        </a:defRPr>
      </a:lvl4pPr>
      <a:lvl5pPr marL="3673899" indent="-408211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MS PGothic" pitchFamily="34" charset="-128"/>
        </a:defRPr>
      </a:lvl5pPr>
      <a:lvl6pPr marL="4490321" indent="-408211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6pPr>
      <a:lvl7pPr marL="5306743" indent="-408211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7pPr>
      <a:lvl8pPr marL="6123165" indent="-408211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8pPr>
      <a:lvl9pPr marL="6939587" indent="-408211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_Senio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-2382"/>
            <a:ext cx="18291176" cy="102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43600" y="2400300"/>
            <a:ext cx="10515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83" tIns="81642" rIns="163283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0" y="4457702"/>
            <a:ext cx="105156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83" tIns="81642" rIns="163283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5pPr>
      <a:lvl6pPr marL="816415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6pPr>
      <a:lvl7pPr marL="1632832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7pPr>
      <a:lvl8pPr marL="2449246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8pPr>
      <a:lvl9pPr marL="3265661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9pPr>
    </p:titleStyle>
    <p:bodyStyle>
      <a:lvl1pPr marL="612313" indent="-612313" algn="l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326675" indent="-510260" algn="l" rtl="0" eaLnBrk="1" fontAlgn="base" hangingPunct="1">
        <a:spcBef>
          <a:spcPct val="20000"/>
        </a:spcBef>
        <a:spcAft>
          <a:spcPct val="0"/>
        </a:spcAft>
        <a:buChar char="–"/>
        <a:defRPr sz="5000">
          <a:solidFill>
            <a:schemeClr val="tx1"/>
          </a:solidFill>
          <a:latin typeface="+mn-lt"/>
          <a:ea typeface="MS PGothic" pitchFamily="34" charset="-128"/>
        </a:defRPr>
      </a:lvl2pPr>
      <a:lvl3pPr marL="2041039" indent="-408207" algn="l" rtl="0" eaLnBrk="1" fontAlgn="base" hangingPunct="1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MS PGothic" pitchFamily="34" charset="-128"/>
        </a:defRPr>
      </a:lvl3pPr>
      <a:lvl4pPr marL="2857454" indent="-408207" algn="l" rtl="0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MS PGothic" pitchFamily="34" charset="-128"/>
        </a:defRPr>
      </a:lvl4pPr>
      <a:lvl5pPr marL="3673869" indent="-408207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MS PGothic" pitchFamily="34" charset="-128"/>
        </a:defRPr>
      </a:lvl5pPr>
      <a:lvl6pPr marL="4490286" indent="-408207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6pPr>
      <a:lvl7pPr marL="5306700" indent="-408207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7pPr>
      <a:lvl8pPr marL="6123115" indent="-408207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8pPr>
      <a:lvl9pPr marL="6939532" indent="-408207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1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32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46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61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07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493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0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2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PT_Te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2382"/>
            <a:ext cx="18291176" cy="102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0" y="2400300"/>
            <a:ext cx="10363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81" tIns="81642" rIns="163281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0" y="4457704"/>
            <a:ext cx="103632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81" tIns="81642" rIns="163281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5pPr>
      <a:lvl6pPr marL="816408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6pPr>
      <a:lvl7pPr marL="1632819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7pPr>
      <a:lvl8pPr marL="2449227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8pPr>
      <a:lvl9pPr marL="3265635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9pPr>
    </p:titleStyle>
    <p:bodyStyle>
      <a:lvl1pPr marL="612308" indent="-612308" algn="l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326664" indent="-510257" algn="l" rtl="0" eaLnBrk="1" fontAlgn="base" hangingPunct="1">
        <a:spcBef>
          <a:spcPct val="20000"/>
        </a:spcBef>
        <a:spcAft>
          <a:spcPct val="0"/>
        </a:spcAft>
        <a:buChar char="–"/>
        <a:defRPr sz="5000">
          <a:solidFill>
            <a:schemeClr val="tx1"/>
          </a:solidFill>
          <a:latin typeface="+mn-lt"/>
          <a:ea typeface="MS PGothic" pitchFamily="34" charset="-128"/>
        </a:defRPr>
      </a:lvl2pPr>
      <a:lvl3pPr marL="2041023" indent="-408204" algn="l" rtl="0" eaLnBrk="1" fontAlgn="base" hangingPunct="1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MS PGothic" pitchFamily="34" charset="-128"/>
        </a:defRPr>
      </a:lvl3pPr>
      <a:lvl4pPr marL="2857431" indent="-408204" algn="l" rtl="0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MS PGothic" pitchFamily="34" charset="-128"/>
        </a:defRPr>
      </a:lvl4pPr>
      <a:lvl5pPr marL="3673840" indent="-408204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MS PGothic" pitchFamily="34" charset="-128"/>
        </a:defRPr>
      </a:lvl5pPr>
      <a:lvl6pPr marL="4490250" indent="-408204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6pPr>
      <a:lvl7pPr marL="5306658" indent="-408204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7pPr>
      <a:lvl8pPr marL="6123065" indent="-408204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8pPr>
      <a:lvl9pPr marL="6939477" indent="-408204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08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19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27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35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046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454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861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273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PT_Safet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2382"/>
            <a:ext cx="18291176" cy="102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0" y="2400300"/>
            <a:ext cx="10363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79" tIns="81642" rIns="163279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0" y="4457705"/>
            <a:ext cx="103632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79" tIns="81642" rIns="163279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  <a:p>
            <a:pPr lvl="1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5pPr>
      <a:lvl6pPr marL="816401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6pPr>
      <a:lvl7pPr marL="1632807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7pPr>
      <a:lvl8pPr marL="2449207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8pPr>
      <a:lvl9pPr marL="326561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9pPr>
    </p:titleStyle>
    <p:bodyStyle>
      <a:lvl1pPr marL="612302" indent="-612302" algn="l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326654" indent="-510253" algn="l" rtl="0" eaLnBrk="1" fontAlgn="base" hangingPunct="1">
        <a:spcBef>
          <a:spcPct val="20000"/>
        </a:spcBef>
        <a:spcAft>
          <a:spcPct val="0"/>
        </a:spcAft>
        <a:defRPr sz="5000">
          <a:solidFill>
            <a:schemeClr val="tx1"/>
          </a:solidFill>
          <a:latin typeface="+mn-lt"/>
          <a:ea typeface="MS PGothic" pitchFamily="34" charset="-128"/>
        </a:defRPr>
      </a:lvl2pPr>
      <a:lvl3pPr marL="2041007" indent="-408200" algn="l" rtl="0" eaLnBrk="1" fontAlgn="base" hangingPunct="1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MS PGothic" pitchFamily="34" charset="-128"/>
        </a:defRPr>
      </a:lvl3pPr>
      <a:lvl4pPr marL="2857407" indent="-408200" algn="l" rtl="0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MS PGothic" pitchFamily="34" charset="-128"/>
        </a:defRPr>
      </a:lvl4pPr>
      <a:lvl5pPr marL="3673810" indent="-408200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MS PGothic" pitchFamily="34" charset="-128"/>
        </a:defRPr>
      </a:lvl5pPr>
      <a:lvl6pPr marL="4490214" indent="-408200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6pPr>
      <a:lvl7pPr marL="5306615" indent="-408200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7pPr>
      <a:lvl8pPr marL="6123015" indent="-408200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8pPr>
      <a:lvl9pPr marL="6939421" indent="-408200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01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07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07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10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014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414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815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221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6" descr="PPT_USra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8291176" cy="102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943600" y="2400300"/>
            <a:ext cx="10515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77" tIns="81642" rIns="163277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0" y="4457707"/>
            <a:ext cx="105156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77" tIns="81642" rIns="163277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5pPr>
      <a:lvl6pPr marL="816395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6pPr>
      <a:lvl7pPr marL="1632794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7pPr>
      <a:lvl8pPr marL="2449188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8pPr>
      <a:lvl9pPr marL="3265585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9pPr>
    </p:titleStyle>
    <p:bodyStyle>
      <a:lvl1pPr marL="612297" indent="-612297" algn="l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326643" indent="-510249" algn="l" rtl="0" eaLnBrk="1" fontAlgn="base" hangingPunct="1">
        <a:spcBef>
          <a:spcPct val="20000"/>
        </a:spcBef>
        <a:spcAft>
          <a:spcPct val="0"/>
        </a:spcAft>
        <a:buChar char="–"/>
        <a:defRPr sz="5000">
          <a:solidFill>
            <a:schemeClr val="tx1"/>
          </a:solidFill>
          <a:latin typeface="+mn-lt"/>
          <a:ea typeface="MS PGothic" pitchFamily="34" charset="-128"/>
        </a:defRPr>
      </a:lvl2pPr>
      <a:lvl3pPr marL="2040991" indent="-408197" algn="l" rtl="0" eaLnBrk="1" fontAlgn="base" hangingPunct="1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MS PGothic" pitchFamily="34" charset="-128"/>
        </a:defRPr>
      </a:lvl3pPr>
      <a:lvl4pPr marL="2857384" indent="-408197" algn="l" rtl="0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MS PGothic" pitchFamily="34" charset="-128"/>
        </a:defRPr>
      </a:lvl4pPr>
      <a:lvl5pPr marL="3673781" indent="-408197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MS PGothic" pitchFamily="34" charset="-128"/>
        </a:defRPr>
      </a:lvl5pPr>
      <a:lvl6pPr marL="4490178" indent="-408197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6pPr>
      <a:lvl7pPr marL="5306572" indent="-408197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7pPr>
      <a:lvl8pPr marL="6122965" indent="-408197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8pPr>
      <a:lvl9pPr marL="6939366" indent="-408197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95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94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88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85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982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375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769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169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eniordriving.aaa.com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Main_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-38100"/>
            <a:ext cx="18289588" cy="1032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3000" y="6438900"/>
            <a:ext cx="7772400" cy="33528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Trebuchet MS" pitchFamily="34" charset="0"/>
              </a:rPr>
              <a:t/>
            </a:r>
            <a:br>
              <a:rPr lang="en-US" sz="4800" dirty="0" smtClean="0">
                <a:latin typeface="Trebuchet MS" pitchFamily="34" charset="0"/>
              </a:rPr>
            </a:br>
            <a:r>
              <a:rPr lang="en-US" sz="3200" i="1" dirty="0" smtClean="0">
                <a:latin typeface="Trebuchet MS" pitchFamily="34" charset="0"/>
              </a:rPr>
              <a:t>March 2016 </a:t>
            </a:r>
            <a:endParaRPr lang="en-US" sz="3200" i="1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1562100"/>
            <a:ext cx="9296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rebuchet MS" pitchFamily="34" charset="0"/>
              </a:rPr>
              <a:t>Associations Between Falls and Driving Outcomes in Older Adults: A Systematic Review and Meta-Analysis</a:t>
            </a:r>
          </a:p>
          <a:p>
            <a:pPr algn="ctr"/>
            <a:endParaRPr lang="en-US" sz="5400" b="1" dirty="0" smtClean="0">
              <a:latin typeface="Trebuchet MS" pitchFamily="34" charset="0"/>
            </a:endParaRPr>
          </a:p>
          <a:p>
            <a:pPr algn="ctr"/>
            <a:r>
              <a:rPr lang="en-US" sz="4800" b="1" dirty="0" smtClean="0">
                <a:latin typeface="Trebuchet MS" pitchFamily="34" charset="0"/>
              </a:rPr>
              <a:t>A LongROAD Study</a:t>
            </a:r>
          </a:p>
        </p:txBody>
      </p:sp>
    </p:spTree>
    <p:extLst>
      <p:ext uri="{BB962C8B-B14F-4D97-AF65-F5344CB8AC3E}">
        <p14:creationId xmlns:p14="http://schemas.microsoft.com/office/powerpoint/2010/main" val="4278949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638300"/>
            <a:ext cx="13716000" cy="1143000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Trebuchet MS" pitchFamily="34" charset="0"/>
              </a:rPr>
              <a:t>Implications</a:t>
            </a:r>
            <a:endParaRPr lang="en-US" sz="6000" b="1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2781300"/>
            <a:ext cx="18473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19400" y="2933700"/>
            <a:ext cx="13716000" cy="6858000"/>
          </a:xfrm>
        </p:spPr>
        <p:txBody>
          <a:bodyPr/>
          <a:lstStyle/>
          <a:p>
            <a:r>
              <a:rPr lang="en-US" sz="4400" dirty="0" smtClean="0"/>
              <a:t>• </a:t>
            </a:r>
            <a:r>
              <a:rPr lang="en-US" sz="4400" dirty="0" smtClean="0">
                <a:latin typeface="Trebuchet MS"/>
                <a:cs typeface="Trebuchet MS"/>
              </a:rPr>
              <a:t>Falls in older adults are associated with a significantly increased risk of </a:t>
            </a:r>
            <a:r>
              <a:rPr lang="en-US" sz="4400" dirty="0" smtClean="0">
                <a:latin typeface="Trebuchet MS"/>
                <a:cs typeface="Trebuchet MS"/>
              </a:rPr>
              <a:t>subsequent MVCs </a:t>
            </a:r>
            <a:endParaRPr lang="en-US" sz="4400" dirty="0" smtClean="0">
              <a:latin typeface="Trebuchet MS"/>
              <a:cs typeface="Trebuchet MS"/>
            </a:endParaRPr>
          </a:p>
          <a:p>
            <a:r>
              <a:rPr lang="en-US" sz="4400" dirty="0" smtClean="0">
                <a:latin typeface="Trebuchet MS"/>
                <a:cs typeface="Trebuchet MS"/>
              </a:rPr>
              <a:t>• Safe mobility, both for walking and driving, is important for older adults’ well-being and health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latin typeface="Trebuchet MS"/>
                <a:cs typeface="Trebuchet MS"/>
              </a:rPr>
              <a:t>These findings support the importance of fall prevention efforts</a:t>
            </a:r>
          </a:p>
          <a:p>
            <a:pPr>
              <a:buFont typeface="Arial" pitchFamily="34" charset="0"/>
              <a:buChar char="•"/>
            </a:pPr>
            <a:endParaRPr lang="en-US" sz="44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1638300"/>
            <a:ext cx="10972800" cy="1714500"/>
          </a:xfrm>
        </p:spPr>
        <p:txBody>
          <a:bodyPr/>
          <a:lstStyle/>
          <a:p>
            <a:pPr algn="ctr"/>
            <a:r>
              <a:rPr lang="en-US" sz="5400" b="1" dirty="0" smtClean="0">
                <a:latin typeface="Trebuchet MS" pitchFamily="34" charset="0"/>
              </a:rPr>
              <a:t>Implications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933700"/>
            <a:ext cx="13030200" cy="6400799"/>
          </a:xfrm>
        </p:spPr>
        <p:txBody>
          <a:bodyPr/>
          <a:lstStyle/>
          <a:p>
            <a:r>
              <a:rPr lang="en-US" sz="4000" dirty="0" smtClean="0">
                <a:latin typeface="Trebuchet MS"/>
                <a:cs typeface="Trebuchet MS"/>
              </a:rPr>
              <a:t>•  Fall prevention programs may prevent motor vehicle crashes, either by reducing injuries that can negatively impact safe driving, or mitigating unnecessary self-restriction of driving which could result in deteriorating driving skills</a:t>
            </a:r>
          </a:p>
          <a:p>
            <a:r>
              <a:rPr lang="en-US" sz="4000" dirty="0" smtClean="0">
                <a:latin typeface="Trebuchet MS"/>
                <a:cs typeface="Trebuchet MS"/>
              </a:rPr>
              <a:t>• </a:t>
            </a:r>
            <a:r>
              <a:rPr lang="en-US" sz="4000" dirty="0" smtClean="0">
                <a:latin typeface="Trebuchet MS"/>
                <a:cs typeface="Trebuchet MS"/>
                <a:hlinkClick r:id="rId2"/>
              </a:rPr>
              <a:t>SeniorDriving.AAA.com</a:t>
            </a:r>
            <a:r>
              <a:rPr lang="en-US" sz="4000" dirty="0" smtClean="0">
                <a:latin typeface="Trebuchet MS"/>
                <a:cs typeface="Trebuchet MS"/>
              </a:rPr>
              <a:t> contains resources for senior drivers on strength and flexibility exercises </a:t>
            </a:r>
          </a:p>
          <a:p>
            <a:pPr lvl="1">
              <a:buFont typeface="Arial"/>
              <a:buChar char="•"/>
            </a:pPr>
            <a:r>
              <a:rPr lang="en-US" sz="4000" dirty="0" smtClean="0">
                <a:latin typeface="Trebuchet MS"/>
                <a:cs typeface="Trebuchet MS"/>
              </a:rPr>
              <a:t>AAA.com/fitness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62100"/>
            <a:ext cx="10972800" cy="1714500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Trebuchet MS" pitchFamily="34" charset="0"/>
              </a:rPr>
              <a:t>The Situation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781300"/>
            <a:ext cx="13182600" cy="6553200"/>
          </a:xfrm>
        </p:spPr>
        <p:txBody>
          <a:bodyPr/>
          <a:lstStyle/>
          <a:p>
            <a:r>
              <a:rPr lang="en-US" sz="4000" dirty="0" smtClean="0">
                <a:latin typeface="Trebuchet MS"/>
                <a:cs typeface="Trebuchet MS"/>
              </a:rPr>
              <a:t>• Driving is an important indicator of mobility and well-being for older adults </a:t>
            </a:r>
          </a:p>
          <a:p>
            <a:r>
              <a:rPr lang="en-US" sz="4000" dirty="0" smtClean="0">
                <a:latin typeface="Trebuchet MS"/>
                <a:cs typeface="Trebuchet MS"/>
              </a:rPr>
              <a:t>• A fall is defined as an event in which a person comes to rest inadvertently on the ground or floor or other lower level </a:t>
            </a:r>
          </a:p>
          <a:p>
            <a:r>
              <a:rPr lang="en-US" sz="4000" dirty="0" smtClean="0">
                <a:latin typeface="Trebuchet MS"/>
                <a:cs typeface="Trebuchet MS"/>
              </a:rPr>
              <a:t>• Prior work suggests that falls may increase the risk of subsequent motor vehicle crashes (MVC) or other adverse driving outcomes </a:t>
            </a:r>
          </a:p>
          <a:p>
            <a:pPr>
              <a:buFont typeface="Arial" pitchFamily="34" charset="0"/>
              <a:buChar char="•"/>
            </a:pPr>
            <a:endParaRPr lang="en-US" sz="4000" dirty="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1714500"/>
            <a:ext cx="10972800" cy="1714500"/>
          </a:xfrm>
        </p:spPr>
        <p:txBody>
          <a:bodyPr/>
          <a:lstStyle/>
          <a:p>
            <a:pPr algn="ctr"/>
            <a:r>
              <a:rPr lang="en-US" sz="5400" b="1" dirty="0" smtClean="0">
                <a:latin typeface="Trebuchet MS" pitchFamily="34" charset="0"/>
              </a:rPr>
              <a:t>The Situation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247900"/>
            <a:ext cx="12877800" cy="701039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3200" dirty="0" smtClean="0">
                <a:latin typeface="Trebuchet MS"/>
                <a:cs typeface="Trebuchet MS"/>
              </a:rPr>
              <a:t>Falls have the ability to impact driving in three ways: </a:t>
            </a:r>
          </a:p>
          <a:p>
            <a:r>
              <a:rPr lang="en-US" sz="3200" dirty="0" smtClean="0">
                <a:latin typeface="Trebuchet MS"/>
                <a:cs typeface="Trebuchet MS"/>
              </a:rPr>
              <a:t>1. Falls may cause physical injury, limiting an older driver’s ability to use the steering wheel, brake pedals, or otherwise perform essential driving maneuvers; </a:t>
            </a:r>
            <a:r>
              <a:rPr lang="en-US" sz="3200" i="1" dirty="0" smtClean="0">
                <a:latin typeface="Trebuchet MS"/>
                <a:cs typeface="Trebuchet MS"/>
              </a:rPr>
              <a:t>e.g. a wrist fracture </a:t>
            </a:r>
          </a:p>
          <a:p>
            <a:r>
              <a:rPr lang="en-US" sz="3200" dirty="0" smtClean="0">
                <a:latin typeface="Trebuchet MS"/>
                <a:cs typeface="Trebuchet MS"/>
              </a:rPr>
              <a:t>2. Falls may indirectly lead to reduced functional ability; </a:t>
            </a:r>
            <a:r>
              <a:rPr lang="en-US" sz="3200" i="1" dirty="0" smtClean="0">
                <a:latin typeface="Trebuchet MS"/>
                <a:cs typeface="Trebuchet MS"/>
              </a:rPr>
              <a:t>e.g. </a:t>
            </a:r>
            <a:r>
              <a:rPr lang="en-US" sz="3200" dirty="0" smtClean="0">
                <a:latin typeface="Trebuchet MS"/>
                <a:cs typeface="Trebuchet MS"/>
              </a:rPr>
              <a:t>increase </a:t>
            </a:r>
            <a:r>
              <a:rPr lang="en-US" sz="3200" dirty="0" smtClean="0">
                <a:latin typeface="Trebuchet MS"/>
                <a:cs typeface="Trebuchet MS"/>
              </a:rPr>
              <a:t>in fear of falling leads to more limited physical activity, which as a result may lead to physical and cognitive de-conditioning</a:t>
            </a:r>
            <a:r>
              <a:rPr lang="en-US" sz="3200" dirty="0" smtClean="0">
                <a:latin typeface="Trebuchet MS"/>
                <a:cs typeface="Trebuchet MS"/>
              </a:rPr>
              <a:t> </a:t>
            </a:r>
            <a:r>
              <a:rPr lang="en-US" sz="3200" dirty="0" smtClean="0">
                <a:latin typeface="Trebuchet MS"/>
                <a:cs typeface="Trebuchet MS"/>
              </a:rPr>
              <a:t>– “use it or lose it”</a:t>
            </a:r>
          </a:p>
          <a:p>
            <a:r>
              <a:rPr lang="en-US" sz="3200" dirty="0" smtClean="0">
                <a:latin typeface="Trebuchet MS"/>
                <a:cs typeface="Trebuchet MS"/>
              </a:rPr>
              <a:t>3. </a:t>
            </a:r>
            <a:r>
              <a:rPr lang="en-US" sz="3200" dirty="0">
                <a:latin typeface="Trebuchet MS"/>
                <a:cs typeface="Trebuchet MS"/>
              </a:rPr>
              <a:t>F</a:t>
            </a:r>
            <a:r>
              <a:rPr lang="en-US" sz="3200" dirty="0" smtClean="0">
                <a:latin typeface="Trebuchet MS"/>
                <a:cs typeface="Trebuchet MS"/>
              </a:rPr>
              <a:t>alls </a:t>
            </a:r>
            <a:r>
              <a:rPr lang="en-US" sz="3200" dirty="0" smtClean="0">
                <a:latin typeface="Trebuchet MS"/>
                <a:cs typeface="Trebuchet MS"/>
              </a:rPr>
              <a:t>may heighten self-awareness of age-related physiological changes or precipitate a fear of injury; </a:t>
            </a:r>
            <a:r>
              <a:rPr lang="en-US" sz="3200" i="1" dirty="0" smtClean="0">
                <a:latin typeface="Trebuchet MS"/>
                <a:cs typeface="Trebuchet MS"/>
              </a:rPr>
              <a:t>e.g. </a:t>
            </a:r>
            <a:r>
              <a:rPr lang="en-US" sz="3200" dirty="0" smtClean="0">
                <a:latin typeface="Trebuchet MS"/>
                <a:cs typeface="Trebuchet MS"/>
              </a:rPr>
              <a:t>may lead to self-restricting driving behaviors like reduced mileage and day-driving only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1790700"/>
            <a:ext cx="10972800" cy="1714500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Trebuchet MS" pitchFamily="34" charset="0"/>
              </a:rPr>
              <a:t>Objective</a:t>
            </a:r>
            <a:endParaRPr lang="en-US" sz="6000" b="1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2400300"/>
            <a:ext cx="13030200" cy="5029199"/>
          </a:xfrm>
        </p:spPr>
        <p:txBody>
          <a:bodyPr/>
          <a:lstStyle/>
          <a:p>
            <a:endParaRPr lang="en-US" sz="3600" dirty="0" smtClean="0"/>
          </a:p>
          <a:p>
            <a:r>
              <a:rPr lang="en-US" sz="3600" dirty="0" smtClean="0"/>
              <a:t> </a:t>
            </a:r>
          </a:p>
          <a:p>
            <a:pPr>
              <a:buFont typeface="Arial"/>
              <a:buChar char="•"/>
            </a:pPr>
            <a:r>
              <a:rPr lang="en-US" sz="3600" dirty="0" smtClean="0">
                <a:latin typeface="Trebuchet MS"/>
                <a:cs typeface="Trebuchet MS"/>
              </a:rPr>
              <a:t>To better understand the research literature on the associations of falls in older drivers with subsequent MVCs, crash-related injuries, and driving performance and behavior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943100"/>
            <a:ext cx="10972800" cy="1143000"/>
          </a:xfrm>
        </p:spPr>
        <p:txBody>
          <a:bodyPr/>
          <a:lstStyle/>
          <a:p>
            <a:pPr algn="ctr"/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400" b="1" i="1" dirty="0" smtClean="0">
                <a:latin typeface="Trebuchet MS" pitchFamily="34" charset="0"/>
              </a:rPr>
              <a:t>University of Colorado Anschutz Medical Campus</a:t>
            </a:r>
            <a:br>
              <a:rPr lang="en-US" sz="4400" b="1" i="1" dirty="0" smtClean="0">
                <a:latin typeface="Trebuchet MS" pitchFamily="34" charset="0"/>
              </a:rPr>
            </a:br>
            <a:r>
              <a:rPr lang="en-US" sz="4400" b="1" i="1" dirty="0" smtClean="0">
                <a:latin typeface="Trebuchet MS" pitchFamily="34" charset="0"/>
              </a:rPr>
              <a:t/>
            </a:r>
            <a:br>
              <a:rPr lang="en-US" sz="4400" b="1" i="1" dirty="0" smtClean="0">
                <a:latin typeface="Trebuchet MS" pitchFamily="34" charset="0"/>
              </a:rPr>
            </a:br>
            <a:r>
              <a:rPr lang="en-US" sz="4400" b="1" i="1" dirty="0" smtClean="0">
                <a:latin typeface="Trebuchet MS" pitchFamily="34" charset="0"/>
              </a:rPr>
              <a:t/>
            </a:r>
            <a:br>
              <a:rPr lang="en-US" sz="4400" b="1" i="1" dirty="0" smtClean="0">
                <a:latin typeface="Trebuchet MS" pitchFamily="34" charset="0"/>
              </a:rPr>
            </a:br>
            <a:r>
              <a:rPr lang="en-US" sz="4400" b="1" i="1" dirty="0" smtClean="0">
                <a:latin typeface="Trebuchet MS" pitchFamily="34" charset="0"/>
              </a:rPr>
              <a:t>AAA Foundation for Traffic Safety</a:t>
            </a:r>
            <a:endParaRPr lang="en-US" sz="4400" b="1" i="1" dirty="0"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20400" y="6134100"/>
            <a:ext cx="647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dirty="0" smtClean="0">
              <a:latin typeface="Trebuchet MS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Trebuchet MS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rebuchet MS" pitchFamily="34" charset="0"/>
              </a:rPr>
              <a:t>Released in March 2016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rebuchet MS" pitchFamily="34" charset="0"/>
              </a:rPr>
              <a:t>Part of the LongROAD study </a:t>
            </a:r>
            <a:endParaRPr lang="en-US" dirty="0">
              <a:latin typeface="Trebuchet MS" pitchFamily="34" charset="0"/>
            </a:endParaRPr>
          </a:p>
        </p:txBody>
      </p:sp>
      <p:pic>
        <p:nvPicPr>
          <p:cNvPr id="8" name="Content Placeholder 7" descr="falls_cov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2247900"/>
            <a:ext cx="5143500" cy="657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1485900"/>
            <a:ext cx="10972800" cy="1714500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Trebuchet MS" pitchFamily="34" charset="0"/>
              </a:rPr>
              <a:t>Overview</a:t>
            </a:r>
            <a:endParaRPr lang="en-US" sz="6000" b="1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05100"/>
            <a:ext cx="13411200" cy="6553200"/>
          </a:xfrm>
        </p:spPr>
        <p:txBody>
          <a:bodyPr/>
          <a:lstStyle/>
          <a:p>
            <a:pPr lvl="1">
              <a:buNone/>
            </a:pPr>
            <a:endParaRPr lang="en-US" sz="2800" dirty="0" smtClean="0">
              <a:latin typeface="Trebuchet MS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4600" dirty="0" smtClean="0">
              <a:latin typeface="Trebuchet MS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4600" dirty="0" smtClean="0">
              <a:latin typeface="Trebuchet M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2808030"/>
            <a:ext cx="14249400" cy="8586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3600" dirty="0" smtClean="0">
                <a:latin typeface="Trebuchet MS"/>
                <a:cs typeface="Trebuchet MS"/>
              </a:rPr>
              <a:t> A systematic literature review, including a narrative and a </a:t>
            </a:r>
            <a:r>
              <a:rPr lang="en-US" sz="3600" dirty="0" smtClean="0">
                <a:latin typeface="Trebuchet MS"/>
                <a:cs typeface="Trebuchet MS"/>
              </a:rPr>
              <a:t>meta-analysis </a:t>
            </a:r>
            <a:r>
              <a:rPr lang="en-US" sz="3600" dirty="0" smtClean="0">
                <a:latin typeface="Trebuchet MS"/>
                <a:cs typeface="Trebuchet MS"/>
              </a:rPr>
              <a:t>was conducted on previously published studies related to falls and ensuing driving behaviors </a:t>
            </a:r>
          </a:p>
          <a:p>
            <a:pPr lvl="1">
              <a:buFont typeface="Arial"/>
              <a:buChar char="•"/>
            </a:pPr>
            <a:r>
              <a:rPr lang="en-US" sz="3600" dirty="0" smtClean="0">
                <a:latin typeface="Trebuchet MS"/>
                <a:cs typeface="Trebuchet MS"/>
              </a:rPr>
              <a:t>Quantitative data for drivers aged 55 and older </a:t>
            </a:r>
          </a:p>
          <a:p>
            <a:pPr lvl="1">
              <a:buFont typeface="Arial"/>
              <a:buChar char="•"/>
            </a:pPr>
            <a:r>
              <a:rPr lang="en-US" sz="3600" dirty="0" smtClean="0">
                <a:latin typeface="Trebuchet MS"/>
                <a:cs typeface="Trebuchet MS"/>
              </a:rPr>
              <a:t>Cohort, case-cohort, case-control, and time-series designs</a:t>
            </a:r>
          </a:p>
          <a:p>
            <a:pPr>
              <a:buFont typeface="Arial"/>
              <a:buChar char="•"/>
            </a:pPr>
            <a:r>
              <a:rPr lang="en-US" sz="3600" dirty="0" smtClean="0">
                <a:latin typeface="Trebuchet MS"/>
                <a:cs typeface="Trebuchet MS"/>
              </a:rPr>
              <a:t>Fifteen studies met the inclusion criteria</a:t>
            </a:r>
          </a:p>
          <a:p>
            <a:pPr>
              <a:buFont typeface="Arial"/>
              <a:buChar char="•"/>
            </a:pPr>
            <a:r>
              <a:rPr lang="en-US" sz="3600" dirty="0" smtClean="0">
                <a:latin typeface="Trebuchet MS"/>
                <a:cs typeface="Trebuchet MS"/>
              </a:rPr>
              <a:t> This study is part of the AAA Foundation for Traffic Safety’s </a:t>
            </a:r>
            <a:r>
              <a:rPr lang="en-US" sz="3600" dirty="0" err="1" smtClean="0">
                <a:latin typeface="Trebuchet MS"/>
                <a:cs typeface="Trebuchet MS"/>
              </a:rPr>
              <a:t>LongROAD</a:t>
            </a:r>
            <a:r>
              <a:rPr lang="en-US" sz="3600" dirty="0" smtClean="0">
                <a:latin typeface="Trebuchet MS"/>
                <a:cs typeface="Trebuchet MS"/>
              </a:rPr>
              <a:t> study effort, a national, prospective cohort study designed to examine crashes, driving, and medical issues relevant to drivers 65 and older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714500"/>
            <a:ext cx="15392400" cy="1714500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Trebuchet MS" pitchFamily="34" charset="0"/>
              </a:rPr>
              <a:t>Key Findings</a:t>
            </a:r>
            <a:endParaRPr lang="en-US" sz="6000" b="1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781300"/>
            <a:ext cx="13335000" cy="6553199"/>
          </a:xfrm>
        </p:spPr>
        <p:txBody>
          <a:bodyPr/>
          <a:lstStyle/>
          <a:p>
            <a:r>
              <a:rPr lang="en-US" sz="4400" u="sng" dirty="0" smtClean="0">
                <a:latin typeface="Trebuchet MS" pitchFamily="34" charset="0"/>
              </a:rPr>
              <a:t>Increased Risk of MVC</a:t>
            </a:r>
          </a:p>
          <a:p>
            <a:pPr>
              <a:buFont typeface="Arial"/>
              <a:buChar char="•"/>
            </a:pPr>
            <a:r>
              <a:rPr lang="en-US" sz="4400" dirty="0" smtClean="0">
                <a:latin typeface="Trebuchet MS" pitchFamily="34" charset="0"/>
              </a:rPr>
              <a:t>A fall history significantly increased the risk of </a:t>
            </a:r>
            <a:r>
              <a:rPr lang="en-US" sz="4400" dirty="0" smtClean="0">
                <a:latin typeface="Trebuchet MS" pitchFamily="34" charset="0"/>
              </a:rPr>
              <a:t>subsequent crashes</a:t>
            </a:r>
            <a:endParaRPr lang="en-US" sz="4400" dirty="0" smtClean="0">
              <a:latin typeface="Trebuchet MS" pitchFamily="34" charset="0"/>
            </a:endParaRPr>
          </a:p>
          <a:p>
            <a:pPr lvl="1">
              <a:buFont typeface="Arial"/>
              <a:buChar char="•"/>
            </a:pPr>
            <a:r>
              <a:rPr lang="en-US" sz="4400" dirty="0" smtClean="0">
                <a:latin typeface="Trebuchet MS" pitchFamily="34" charset="0"/>
              </a:rPr>
              <a:t>Older adults who had fallen were </a:t>
            </a:r>
            <a:r>
              <a:rPr lang="en-US" sz="4400" b="1" dirty="0" smtClean="0">
                <a:latin typeface="Trebuchet MS" pitchFamily="34" charset="0"/>
              </a:rPr>
              <a:t>40% </a:t>
            </a:r>
            <a:r>
              <a:rPr lang="en-US" sz="4400" dirty="0" smtClean="0">
                <a:latin typeface="Trebuchet MS" pitchFamily="34" charset="0"/>
              </a:rPr>
              <a:t>more likely to experience a subsequent motor vehicle crash than older adults who had not fallen</a:t>
            </a:r>
            <a:br>
              <a:rPr lang="en-US" sz="4400" dirty="0" smtClean="0">
                <a:latin typeface="Trebuchet MS" pitchFamily="34" charset="0"/>
              </a:rPr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485900"/>
            <a:ext cx="13639800" cy="1714500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Trebuchet MS" pitchFamily="34" charset="0"/>
              </a:rPr>
              <a:t>Key Findings</a:t>
            </a:r>
            <a:endParaRPr lang="en-US" sz="6000" b="1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628900"/>
            <a:ext cx="12877800" cy="6857999"/>
          </a:xfrm>
        </p:spPr>
        <p:txBody>
          <a:bodyPr/>
          <a:lstStyle/>
          <a:p>
            <a:r>
              <a:rPr lang="en-US" sz="3600" u="sng" dirty="0" smtClean="0">
                <a:latin typeface="Trebuchet MS"/>
                <a:cs typeface="Trebuchet MS"/>
              </a:rPr>
              <a:t>Increased Risk of MVC</a:t>
            </a:r>
          </a:p>
          <a:p>
            <a:pPr>
              <a:buFont typeface="Arial"/>
              <a:buChar char="•"/>
            </a:pPr>
            <a:r>
              <a:rPr lang="en-US" sz="3600" dirty="0" smtClean="0">
                <a:latin typeface="Trebuchet MS"/>
                <a:cs typeface="Trebuchet MS"/>
              </a:rPr>
              <a:t>Many included studies adjusted for age and other factors such as neuromuscular function, vision, or cognition, suggesting that falls independently adversely affect drivers’ functional abilities</a:t>
            </a:r>
            <a:endParaRPr lang="en-US" sz="3600" dirty="0" smtClean="0">
              <a:latin typeface="Trebuchet MS"/>
              <a:cs typeface="Trebuchet MS"/>
            </a:endParaRPr>
          </a:p>
          <a:p>
            <a:endParaRPr lang="en-US" sz="3600" dirty="0" smtClean="0">
              <a:latin typeface="Trebuchet MS"/>
              <a:cs typeface="Trebuchet MS"/>
            </a:endParaRPr>
          </a:p>
          <a:p>
            <a:r>
              <a:rPr lang="en-US" sz="3600" u="sng" dirty="0" smtClean="0">
                <a:latin typeface="Trebuchet MS"/>
                <a:cs typeface="Trebuchet MS"/>
              </a:rPr>
              <a:t>Injuries, hospitalizations, and deaths</a:t>
            </a:r>
            <a:endParaRPr lang="en-US" sz="3600" dirty="0" smtClean="0">
              <a:latin typeface="Trebuchet MS"/>
              <a:cs typeface="Trebuchet MS"/>
            </a:endParaRPr>
          </a:p>
          <a:p>
            <a:pPr>
              <a:buFont typeface="Arial"/>
              <a:buChar char="•"/>
            </a:pPr>
            <a:r>
              <a:rPr lang="en-US" sz="3600" dirty="0" smtClean="0">
                <a:latin typeface="Trebuchet MS"/>
                <a:cs typeface="Trebuchet MS"/>
              </a:rPr>
              <a:t>Limited evidence suggests that falls may also be associated with MVC-related injuries, hospitalizations, and deaths </a:t>
            </a:r>
          </a:p>
          <a:p>
            <a:endParaRPr lang="en-US" sz="3600" dirty="0" smtClean="0"/>
          </a:p>
          <a:p>
            <a:pPr>
              <a:buFont typeface="Arial" pitchFamily="34" charset="0"/>
              <a:buChar char="•"/>
            </a:pPr>
            <a:endParaRPr lang="en-US" sz="3600" dirty="0" smtClean="0"/>
          </a:p>
          <a:p>
            <a:pPr lvl="1">
              <a:buNone/>
            </a:pPr>
            <a:endParaRPr lang="en-US" sz="3600" dirty="0" smtClean="0"/>
          </a:p>
          <a:p>
            <a:pPr>
              <a:buFont typeface="Arial" pitchFamily="34" charset="0"/>
              <a:buChar char="•"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485900"/>
            <a:ext cx="13335000" cy="1714500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Trebuchet MS" pitchFamily="34" charset="0"/>
              </a:rPr>
              <a:t>Key Findings</a:t>
            </a:r>
            <a:endParaRPr lang="en-US" sz="6000" b="1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2857500"/>
            <a:ext cx="14630400" cy="6934200"/>
          </a:xfrm>
        </p:spPr>
        <p:txBody>
          <a:bodyPr/>
          <a:lstStyle/>
          <a:p>
            <a:r>
              <a:rPr lang="en-US" sz="3600" u="sng" dirty="0" smtClean="0">
                <a:latin typeface="Trebuchet MS"/>
                <a:cs typeface="Trebuchet MS"/>
              </a:rPr>
              <a:t>Inconclusive evidence </a:t>
            </a:r>
          </a:p>
          <a:p>
            <a:r>
              <a:rPr lang="en-US" sz="3600" dirty="0" smtClean="0">
                <a:latin typeface="Trebuchet MS"/>
                <a:cs typeface="Trebuchet MS"/>
              </a:rPr>
              <a:t>•There was no evidence that falls were associated with:</a:t>
            </a:r>
          </a:p>
          <a:p>
            <a:pPr lvl="1">
              <a:buFont typeface="Arial"/>
              <a:buChar char="•"/>
            </a:pPr>
            <a:r>
              <a:rPr lang="en-US" sz="3600" dirty="0" smtClean="0">
                <a:latin typeface="Trebuchet MS"/>
                <a:cs typeface="Trebuchet MS"/>
              </a:rPr>
              <a:t>Conditional driving avoidance - Avoidance of driving under certain conditions; </a:t>
            </a:r>
            <a:r>
              <a:rPr lang="en-US" sz="3600" i="1" dirty="0" smtClean="0">
                <a:latin typeface="Trebuchet MS"/>
                <a:cs typeface="Trebuchet MS"/>
              </a:rPr>
              <a:t>e.g. </a:t>
            </a:r>
            <a:r>
              <a:rPr lang="en-US" sz="3600" dirty="0" smtClean="0">
                <a:latin typeface="Trebuchet MS"/>
                <a:cs typeface="Trebuchet MS"/>
              </a:rPr>
              <a:t>at night, on highways, or alone</a:t>
            </a:r>
          </a:p>
          <a:p>
            <a:pPr lvl="1">
              <a:buFont typeface="Arial"/>
              <a:buChar char="•"/>
            </a:pPr>
            <a:r>
              <a:rPr lang="en-US" sz="3600" dirty="0" smtClean="0">
                <a:latin typeface="Trebuchet MS"/>
                <a:cs typeface="Trebuchet MS"/>
              </a:rPr>
              <a:t>Driving difficulty - A self-reported measure, asking subjects whether they had difficulty driving under certain conditions, while performing certain tasks; </a:t>
            </a:r>
            <a:r>
              <a:rPr lang="en-US" sz="3600" i="1" dirty="0" smtClean="0">
                <a:latin typeface="Trebuchet MS"/>
                <a:cs typeface="Trebuchet MS"/>
              </a:rPr>
              <a:t>e.g. </a:t>
            </a:r>
            <a:r>
              <a:rPr lang="en-US" sz="3600" dirty="0" smtClean="0">
                <a:latin typeface="Trebuchet MS"/>
                <a:cs typeface="Trebuchet MS"/>
              </a:rPr>
              <a:t>turning left</a:t>
            </a:r>
          </a:p>
          <a:p>
            <a:pPr lvl="1">
              <a:buFont typeface="Arial"/>
              <a:buChar char="•"/>
            </a:pPr>
            <a:r>
              <a:rPr lang="en-US" sz="3600" dirty="0" smtClean="0">
                <a:latin typeface="Trebuchet MS"/>
                <a:cs typeface="Trebuchet MS"/>
              </a:rPr>
              <a:t>Driving frequency, distance, or space </a:t>
            </a:r>
          </a:p>
          <a:p>
            <a:pPr lvl="1">
              <a:buFont typeface="Arial"/>
              <a:buChar char="•"/>
            </a:pPr>
            <a:r>
              <a:rPr lang="en-US" sz="3600" dirty="0" smtClean="0">
                <a:latin typeface="Trebuchet MS"/>
                <a:cs typeface="Trebuchet MS"/>
              </a:rPr>
              <a:t>Driving cessation 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 AAA Annual Meeting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2014 AAA Annual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lank Presentation">
  <a:themeElements>
    <a:clrScheme name="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1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ＭＳ Ｐゴシック" pitchFamily="16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ＭＳ Ｐゴシック" pitchFamily="16" charset="-128"/>
            <a:cs typeface="Times New Roman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ＭＳ Ｐゴシック" pitchFamily="16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ＭＳ Ｐゴシック" pitchFamily="16" charset="-128"/>
            <a:cs typeface="Times New Roman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ＭＳ Ｐゴシック" pitchFamily="16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ＭＳ Ｐゴシック" pitchFamily="16" charset="-128"/>
            <a:cs typeface="Times New Roman" pitchFamily="18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 Presentation">
  <a:themeElements>
    <a:clrScheme name="5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4217</TotalTime>
  <Words>595</Words>
  <Application>Microsoft Office PowerPoint</Application>
  <PresentationFormat>Custom</PresentationFormat>
  <Paragraphs>69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Copperplate</vt:lpstr>
      <vt:lpstr>Eurostile</vt:lpstr>
      <vt:lpstr>Lucida Grande</vt:lpstr>
      <vt:lpstr>Tahoma</vt:lpstr>
      <vt:lpstr>Trebuchet MS</vt:lpstr>
      <vt:lpstr>Verdana</vt:lpstr>
      <vt:lpstr>Wingdings</vt:lpstr>
      <vt:lpstr>2014 AAA Annual Meeting</vt:lpstr>
      <vt:lpstr>4_Blank Presentation</vt:lpstr>
      <vt:lpstr>Theme1</vt:lpstr>
      <vt:lpstr>2_Blank Presentation</vt:lpstr>
      <vt:lpstr>3_Blank Presentation</vt:lpstr>
      <vt:lpstr>5_Blank Presentation</vt:lpstr>
      <vt:lpstr>PowerPoint Presentation</vt:lpstr>
      <vt:lpstr>The Situation </vt:lpstr>
      <vt:lpstr>The Situation</vt:lpstr>
      <vt:lpstr>Objective</vt:lpstr>
      <vt:lpstr> University of Colorado Anschutz Medical Campus   AAA Foundation for Traffic Safety</vt:lpstr>
      <vt:lpstr>Overview</vt:lpstr>
      <vt:lpstr>Key Findings</vt:lpstr>
      <vt:lpstr>Key Findings</vt:lpstr>
      <vt:lpstr>Key Findings</vt:lpstr>
      <vt:lpstr>Implications</vt:lpstr>
      <vt:lpstr>Implications</vt:lpstr>
    </vt:vector>
  </TitlesOfParts>
  <Company>kalideco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 Mazurek</dc:creator>
  <cp:lastModifiedBy>Laura Dunn</cp:lastModifiedBy>
  <cp:revision>432</cp:revision>
  <cp:lastPrinted>2016-03-21T18:21:29Z</cp:lastPrinted>
  <dcterms:created xsi:type="dcterms:W3CDTF">2016-03-16T16:56:36Z</dcterms:created>
  <dcterms:modified xsi:type="dcterms:W3CDTF">2016-03-21T18:21:35Z</dcterms:modified>
</cp:coreProperties>
</file>