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833" r:id="rId2"/>
    <p:sldMasterId id="2147483850" r:id="rId3"/>
    <p:sldMasterId id="2147483865" r:id="rId4"/>
    <p:sldMasterId id="2147483877" r:id="rId5"/>
    <p:sldMasterId id="2147483889" r:id="rId6"/>
  </p:sldMasterIdLst>
  <p:notesMasterIdLst>
    <p:notesMasterId r:id="rId17"/>
  </p:notesMasterIdLst>
  <p:handoutMasterIdLst>
    <p:handoutMasterId r:id="rId18"/>
  </p:handoutMasterIdLst>
  <p:sldIdLst>
    <p:sldId id="265" r:id="rId7"/>
    <p:sldId id="388" r:id="rId8"/>
    <p:sldId id="395" r:id="rId9"/>
    <p:sldId id="393" r:id="rId10"/>
    <p:sldId id="377" r:id="rId11"/>
    <p:sldId id="389" r:id="rId12"/>
    <p:sldId id="379" r:id="rId13"/>
    <p:sldId id="380" r:id="rId14"/>
    <p:sldId id="394" r:id="rId15"/>
    <p:sldId id="396" r:id="rId16"/>
  </p:sldIdLst>
  <p:sldSz cx="18288000" cy="10287000"/>
  <p:notesSz cx="7010400" cy="9296400"/>
  <p:defaultTextStyle>
    <a:defPPr>
      <a:defRPr lang="en-US"/>
    </a:defPPr>
    <a:lvl1pPr marL="0" algn="l" defTabSz="1632807" rtl="0" eaLnBrk="1" latinLnBrk="0" hangingPunct="1">
      <a:defRPr sz="3200" kern="1200">
        <a:solidFill>
          <a:schemeClr val="tx1"/>
        </a:solidFill>
        <a:latin typeface="+mn-lt"/>
        <a:ea typeface="+mn-ea"/>
        <a:cs typeface="+mn-cs"/>
      </a:defRPr>
    </a:lvl1pPr>
    <a:lvl2pPr marL="816401" algn="l" defTabSz="1632807" rtl="0" eaLnBrk="1" latinLnBrk="0" hangingPunct="1">
      <a:defRPr sz="3200" kern="1200">
        <a:solidFill>
          <a:schemeClr val="tx1"/>
        </a:solidFill>
        <a:latin typeface="+mn-lt"/>
        <a:ea typeface="+mn-ea"/>
        <a:cs typeface="+mn-cs"/>
      </a:defRPr>
    </a:lvl2pPr>
    <a:lvl3pPr marL="1632807" algn="l" defTabSz="1632807" rtl="0" eaLnBrk="1" latinLnBrk="0" hangingPunct="1">
      <a:defRPr sz="3200" kern="1200">
        <a:solidFill>
          <a:schemeClr val="tx1"/>
        </a:solidFill>
        <a:latin typeface="+mn-lt"/>
        <a:ea typeface="+mn-ea"/>
        <a:cs typeface="+mn-cs"/>
      </a:defRPr>
    </a:lvl3pPr>
    <a:lvl4pPr marL="2449207" algn="l" defTabSz="1632807" rtl="0" eaLnBrk="1" latinLnBrk="0" hangingPunct="1">
      <a:defRPr sz="3200" kern="1200">
        <a:solidFill>
          <a:schemeClr val="tx1"/>
        </a:solidFill>
        <a:latin typeface="+mn-lt"/>
        <a:ea typeface="+mn-ea"/>
        <a:cs typeface="+mn-cs"/>
      </a:defRPr>
    </a:lvl4pPr>
    <a:lvl5pPr marL="3265610" algn="l" defTabSz="1632807" rtl="0" eaLnBrk="1" latinLnBrk="0" hangingPunct="1">
      <a:defRPr sz="3200" kern="1200">
        <a:solidFill>
          <a:schemeClr val="tx1"/>
        </a:solidFill>
        <a:latin typeface="+mn-lt"/>
        <a:ea typeface="+mn-ea"/>
        <a:cs typeface="+mn-cs"/>
      </a:defRPr>
    </a:lvl5pPr>
    <a:lvl6pPr marL="4082014" algn="l" defTabSz="1632807" rtl="0" eaLnBrk="1" latinLnBrk="0" hangingPunct="1">
      <a:defRPr sz="3200" kern="1200">
        <a:solidFill>
          <a:schemeClr val="tx1"/>
        </a:solidFill>
        <a:latin typeface="+mn-lt"/>
        <a:ea typeface="+mn-ea"/>
        <a:cs typeface="+mn-cs"/>
      </a:defRPr>
    </a:lvl6pPr>
    <a:lvl7pPr marL="4898414" algn="l" defTabSz="1632807" rtl="0" eaLnBrk="1" latinLnBrk="0" hangingPunct="1">
      <a:defRPr sz="3200" kern="1200">
        <a:solidFill>
          <a:schemeClr val="tx1"/>
        </a:solidFill>
        <a:latin typeface="+mn-lt"/>
        <a:ea typeface="+mn-ea"/>
        <a:cs typeface="+mn-cs"/>
      </a:defRPr>
    </a:lvl7pPr>
    <a:lvl8pPr marL="5714815" algn="l" defTabSz="1632807" rtl="0" eaLnBrk="1" latinLnBrk="0" hangingPunct="1">
      <a:defRPr sz="3200" kern="1200">
        <a:solidFill>
          <a:schemeClr val="tx1"/>
        </a:solidFill>
        <a:latin typeface="+mn-lt"/>
        <a:ea typeface="+mn-ea"/>
        <a:cs typeface="+mn-cs"/>
      </a:defRPr>
    </a:lvl8pPr>
    <a:lvl9pPr marL="6531221" algn="l" defTabSz="1632807"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McGehe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91" autoAdjust="0"/>
    <p:restoredTop sz="94660"/>
  </p:normalViewPr>
  <p:slideViewPr>
    <p:cSldViewPr showGuides="1">
      <p:cViewPr varScale="1">
        <p:scale>
          <a:sx n="58" d="100"/>
          <a:sy n="58" d="100"/>
        </p:scale>
        <p:origin x="96" y="78"/>
      </p:cViewPr>
      <p:guideLst>
        <p:guide orient="horz" pos="3240"/>
        <p:guide pos="5760"/>
      </p:guideLst>
    </p:cSldViewPr>
  </p:slideViewPr>
  <p:notesTextViewPr>
    <p:cViewPr>
      <p:scale>
        <a:sx n="1" d="1"/>
        <a:sy n="1" d="1"/>
      </p:scale>
      <p:origin x="0" y="0"/>
    </p:cViewPr>
  </p:notesTextViewPr>
  <p:sorterViewPr>
    <p:cViewPr>
      <p:scale>
        <a:sx n="60" d="100"/>
        <a:sy n="60" d="100"/>
      </p:scale>
      <p:origin x="0" y="0"/>
    </p:cViewPr>
  </p:sorterViewPr>
  <p:notesViewPr>
    <p:cSldViewPr showGuides="1">
      <p:cViewPr varScale="1">
        <p:scale>
          <a:sx n="86" d="100"/>
          <a:sy n="86" d="100"/>
        </p:scale>
        <p:origin x="-3726"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3176" tIns="46588" rIns="93176" bIns="46588" rtlCol="0"/>
          <a:lstStyle>
            <a:lvl1pPr algn="l">
              <a:defRPr sz="1200"/>
            </a:lvl1pPr>
          </a:lstStyle>
          <a:p>
            <a:r>
              <a:rPr lang="en-US" b="1" dirty="0" smtClean="0">
                <a:latin typeface="Arial" pitchFamily="34" charset="0"/>
                <a:cs typeface="Arial" pitchFamily="34" charset="0"/>
              </a:rPr>
              <a:t>2014  AAA Annual Meeting</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Presenter Name</a:t>
            </a:r>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970938" y="2"/>
            <a:ext cx="3037840" cy="464820"/>
          </a:xfrm>
          <a:prstGeom prst="rect">
            <a:avLst/>
          </a:prstGeom>
        </p:spPr>
        <p:txBody>
          <a:bodyPr vert="horz" lIns="93176" tIns="46588" rIns="93176" bIns="46588" rtlCol="0"/>
          <a:lstStyle>
            <a:lvl1pPr algn="r">
              <a:defRPr sz="1200"/>
            </a:lvl1pPr>
          </a:lstStyle>
          <a:p>
            <a:fld id="{7386FFCD-FFD3-4328-BBFE-EC6806F450AA}" type="datetimeFigureOut">
              <a:rPr lang="en-US" smtClean="0"/>
              <a:pPr/>
              <a:t>3/24/2016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6" tIns="46588" rIns="93176" bIns="46588" rtlCol="0" anchor="b"/>
          <a:lstStyle>
            <a:lvl1pPr algn="r">
              <a:defRPr sz="1200"/>
            </a:lvl1pPr>
          </a:lstStyle>
          <a:p>
            <a:fld id="{C4E7D3C1-FFD0-471A-8709-BD98740F2E6A}" type="slidenum">
              <a:rPr lang="en-US" smtClean="0"/>
              <a:pPr/>
              <a:t>‹#›</a:t>
            </a:fld>
            <a:endParaRPr lang="en-US"/>
          </a:p>
        </p:txBody>
      </p:sp>
    </p:spTree>
    <p:extLst>
      <p:ext uri="{BB962C8B-B14F-4D97-AF65-F5344CB8AC3E}">
        <p14:creationId xmlns:p14="http://schemas.microsoft.com/office/powerpoint/2010/main" val="936700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3176" tIns="46588" rIns="93176" bIns="46588" rtlCol="0"/>
          <a:lstStyle>
            <a:lvl1pPr algn="r">
              <a:defRPr sz="1200"/>
            </a:lvl1pPr>
          </a:lstStyle>
          <a:p>
            <a:fld id="{7A409CB6-3F7E-44EE-B49B-F4F5E55DA3BB}" type="datetimeFigureOut">
              <a:rPr lang="en-US" smtClean="0"/>
              <a:pPr/>
              <a:t>3/24/2016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6" tIns="46588" rIns="93176" bIns="46588" rtlCol="0" anchor="b"/>
          <a:lstStyle>
            <a:lvl1pPr algn="r">
              <a:defRPr sz="1200"/>
            </a:lvl1pPr>
          </a:lstStyle>
          <a:p>
            <a:fld id="{F97BA2FF-312A-4F93-A686-F5D665D6BEBB}" type="slidenum">
              <a:rPr lang="en-US" smtClean="0"/>
              <a:pPr/>
              <a:t>‹#›</a:t>
            </a:fld>
            <a:endParaRPr lang="en-US"/>
          </a:p>
        </p:txBody>
      </p:sp>
    </p:spTree>
    <p:extLst>
      <p:ext uri="{BB962C8B-B14F-4D97-AF65-F5344CB8AC3E}">
        <p14:creationId xmlns:p14="http://schemas.microsoft.com/office/powerpoint/2010/main" val="2221365866"/>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8" algn="l" defTabSz="914378" rtl="0" eaLnBrk="1" latinLnBrk="0" hangingPunct="1">
      <a:defRPr sz="1200" kern="1200">
        <a:solidFill>
          <a:schemeClr val="tx1"/>
        </a:solidFill>
        <a:latin typeface="+mn-lt"/>
        <a:ea typeface="+mn-ea"/>
        <a:cs typeface="+mn-cs"/>
      </a:defRPr>
    </a:lvl4pPr>
    <a:lvl5pPr marL="1828757" algn="l" defTabSz="914378" rtl="0" eaLnBrk="1" latinLnBrk="0" hangingPunct="1">
      <a:defRPr sz="1200" kern="1200">
        <a:solidFill>
          <a:schemeClr val="tx1"/>
        </a:solidFill>
        <a:latin typeface="+mn-lt"/>
        <a:ea typeface="+mn-ea"/>
        <a:cs typeface="+mn-cs"/>
      </a:defRPr>
    </a:lvl5pPr>
    <a:lvl6pPr marL="2285946" algn="l" defTabSz="914378" rtl="0" eaLnBrk="1" latinLnBrk="0" hangingPunct="1">
      <a:defRPr sz="1200" kern="1200">
        <a:solidFill>
          <a:schemeClr val="tx1"/>
        </a:solidFill>
        <a:latin typeface="+mn-lt"/>
        <a:ea typeface="+mn-ea"/>
        <a:cs typeface="+mn-cs"/>
      </a:defRPr>
    </a:lvl6pPr>
    <a:lvl7pPr marL="2743135" algn="l" defTabSz="914378" rtl="0" eaLnBrk="1" latinLnBrk="0" hangingPunct="1">
      <a:defRPr sz="1200" kern="1200">
        <a:solidFill>
          <a:schemeClr val="tx1"/>
        </a:solidFill>
        <a:latin typeface="+mn-lt"/>
        <a:ea typeface="+mn-ea"/>
        <a:cs typeface="+mn-cs"/>
      </a:defRPr>
    </a:lvl7pPr>
    <a:lvl8pPr marL="3200323" algn="l" defTabSz="914378" rtl="0" eaLnBrk="1" latinLnBrk="0" hangingPunct="1">
      <a:defRPr sz="1200" kern="1200">
        <a:solidFill>
          <a:schemeClr val="tx1"/>
        </a:solidFill>
        <a:latin typeface="+mn-lt"/>
        <a:ea typeface="+mn-ea"/>
        <a:cs typeface="+mn-cs"/>
      </a:defRPr>
    </a:lvl8pPr>
    <a:lvl9pPr marL="3657514"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7BA2FF-312A-4F93-A686-F5D665D6BE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7BA2FF-312A-4F93-A686-F5D665D6BEB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8700"/>
            <a:ext cx="10668000" cy="5715000"/>
          </a:xfrm>
        </p:spPr>
        <p:txBody>
          <a:bodyPr vert="horz" lIns="163279" tIns="0" rIns="163279" bIns="0" rtlCol="0" anchor="b" anchorCtr="0">
            <a:normAutofit/>
            <a:scene3d>
              <a:camera prst="orthographicFront"/>
              <a:lightRig rig="flat" dir="t">
                <a:rot lat="0" lon="0" rev="18900000"/>
              </a:lightRig>
            </a:scene3d>
            <a:sp3d extrusionH="31750" contourW="6350" prstMaterial="powder">
              <a:bevelT w="57150" h="25400"/>
              <a:bevelB w="25400" h="0"/>
              <a:contourClr>
                <a:schemeClr val="tx2"/>
              </a:contourClr>
            </a:sp3d>
          </a:bodyPr>
          <a:lstStyle>
            <a:lvl1pPr algn="l">
              <a:lnSpc>
                <a:spcPct val="90000"/>
              </a:lnSpc>
              <a:defRPr lang="en-US" sz="7100" b="1" cap="none" spc="0">
                <a:ln/>
                <a:solidFill>
                  <a:schemeClr val="bg1">
                    <a:lumMod val="85000"/>
                  </a:schemeClr>
                </a:solidFill>
                <a:effectLst>
                  <a:outerShdw blurRad="127000" dist="127000" dir="2700000" algn="tl" rotWithShape="0">
                    <a:prstClr val="black">
                      <a:alpha val="80000"/>
                    </a:prstClr>
                  </a:outerShdw>
                </a:effectLst>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457200" y="6972300"/>
            <a:ext cx="8420100" cy="2667000"/>
          </a:xfrm>
        </p:spPr>
        <p:txBody>
          <a:bodyPr/>
          <a:lstStyle>
            <a:lvl1pPr marL="0" indent="0" algn="l">
              <a:buNone/>
              <a:defRPr>
                <a:solidFill>
                  <a:schemeClr val="accent5"/>
                </a:solidFill>
                <a:effectLst>
                  <a:outerShdw blurRad="50800" dist="50800" dir="2700000" algn="tl" rotWithShape="0">
                    <a:prstClr val="black">
                      <a:alpha val="80000"/>
                    </a:prstClr>
                  </a:outerShdw>
                </a:effectLst>
              </a:defRPr>
            </a:lvl1pPr>
            <a:lvl2pPr marL="816401" indent="0" algn="ctr">
              <a:buNone/>
              <a:defRPr>
                <a:solidFill>
                  <a:schemeClr val="tx1">
                    <a:tint val="75000"/>
                  </a:schemeClr>
                </a:solidFill>
              </a:defRPr>
            </a:lvl2pPr>
            <a:lvl3pPr marL="1632807" indent="0" algn="ctr">
              <a:buNone/>
              <a:defRPr>
                <a:solidFill>
                  <a:schemeClr val="tx1">
                    <a:tint val="75000"/>
                  </a:schemeClr>
                </a:solidFill>
              </a:defRPr>
            </a:lvl3pPr>
            <a:lvl4pPr marL="2449207" indent="0" algn="ctr">
              <a:buNone/>
              <a:defRPr>
                <a:solidFill>
                  <a:schemeClr val="tx1">
                    <a:tint val="75000"/>
                  </a:schemeClr>
                </a:solidFill>
              </a:defRPr>
            </a:lvl4pPr>
            <a:lvl5pPr marL="3265610" indent="0" algn="ctr">
              <a:buNone/>
              <a:defRPr>
                <a:solidFill>
                  <a:schemeClr val="tx1">
                    <a:tint val="75000"/>
                  </a:schemeClr>
                </a:solidFill>
              </a:defRPr>
            </a:lvl5pPr>
            <a:lvl6pPr marL="4082014" indent="0" algn="ctr">
              <a:buNone/>
              <a:defRPr>
                <a:solidFill>
                  <a:schemeClr val="tx1">
                    <a:tint val="75000"/>
                  </a:schemeClr>
                </a:solidFill>
              </a:defRPr>
            </a:lvl6pPr>
            <a:lvl7pPr marL="4898414" indent="0" algn="ctr">
              <a:buNone/>
              <a:defRPr>
                <a:solidFill>
                  <a:schemeClr val="tx1">
                    <a:tint val="75000"/>
                  </a:schemeClr>
                </a:solidFill>
              </a:defRPr>
            </a:lvl7pPr>
            <a:lvl8pPr marL="5714815" indent="0" algn="ctr">
              <a:buNone/>
              <a:defRPr>
                <a:solidFill>
                  <a:schemeClr val="tx1">
                    <a:tint val="75000"/>
                  </a:schemeClr>
                </a:solidFill>
              </a:defRPr>
            </a:lvl8pPr>
            <a:lvl9pPr marL="6531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57C497-3472-4E47-B492-694F4F3C9638}" type="datetimeFigureOut">
              <a:rPr lang="en-US" smtClean="0"/>
              <a:pPr/>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10638397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600"/>
            </a:lvl1pPr>
            <a:lvl2pPr marL="816422" indent="0">
              <a:buNone/>
              <a:defRPr sz="3200"/>
            </a:lvl2pPr>
            <a:lvl3pPr marL="1632844" indent="0">
              <a:buNone/>
              <a:defRPr sz="2900"/>
            </a:lvl3pPr>
            <a:lvl4pPr marL="2449266" indent="0">
              <a:buNone/>
              <a:defRPr sz="2500"/>
            </a:lvl4pPr>
            <a:lvl5pPr marL="3265688" indent="0">
              <a:buNone/>
              <a:defRPr sz="2500"/>
            </a:lvl5pPr>
            <a:lvl6pPr marL="4082110" indent="0">
              <a:buNone/>
              <a:defRPr sz="2500"/>
            </a:lvl6pPr>
            <a:lvl7pPr marL="4898532" indent="0">
              <a:buNone/>
              <a:defRPr sz="2500"/>
            </a:lvl7pPr>
            <a:lvl8pPr marL="5714954" indent="0">
              <a:buNone/>
              <a:defRPr sz="2500"/>
            </a:lvl8pPr>
            <a:lvl9pPr marL="6531376" indent="0">
              <a:buNone/>
              <a:defRPr sz="25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0" y="4457701"/>
            <a:ext cx="53340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125200" y="4457701"/>
            <a:ext cx="53340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16000" y="2400301"/>
            <a:ext cx="27432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0" y="2400301"/>
            <a:ext cx="79248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3600" y="4457701"/>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1"/>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2920" y="2468880"/>
            <a:ext cx="17373600" cy="8001000"/>
          </a:xfrm>
        </p:spPr>
        <p:txBody>
          <a:bodyPr/>
          <a:lstStyle>
            <a:lvl3pPr marL="2041007" indent="-408200">
              <a:buSzPct val="80000"/>
              <a:buFont typeface="Wingdings" panose="05000000000000000000" pitchFamily="2" charset="2"/>
              <a:buChar char="l"/>
              <a:defRPr/>
            </a:lvl3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57C497-3472-4E47-B492-694F4F3C9638}" type="datetimeFigureOut">
              <a:rPr lang="en-US" smtClean="0"/>
              <a:pPr/>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2412962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3/24/2016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3/24/2016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3/24/2016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26"/>
            <a:ext cx="4267200" cy="547688"/>
          </a:xfrm>
          <a:prstGeom prst="rect">
            <a:avLst/>
          </a:prstGeom>
        </p:spPr>
        <p:txBody>
          <a:bodyPr lIns="163284" tIns="81642" rIns="163284" bIns="81642"/>
          <a:lstStyle/>
          <a:p>
            <a:fld id="{9C0D6C8F-55C8-4771-A11F-9F3F097114A8}" type="datetime1">
              <a:rPr lang="en-US" smtClean="0"/>
              <a:pPr/>
              <a:t>3/24/2016</a:t>
            </a:fld>
            <a:endParaRPr lang="en-US" dirty="0"/>
          </a:p>
        </p:txBody>
      </p:sp>
      <p:sp>
        <p:nvSpPr>
          <p:cNvPr id="5" name="Footer Placeholder 4"/>
          <p:cNvSpPr>
            <a:spLocks noGrp="1"/>
          </p:cNvSpPr>
          <p:nvPr>
            <p:ph type="ftr" sz="quarter" idx="11"/>
          </p:nvPr>
        </p:nvSpPr>
        <p:spPr>
          <a:xfrm>
            <a:off x="14478000" y="9534526"/>
            <a:ext cx="2895600" cy="547688"/>
          </a:xfrm>
          <a:prstGeom prst="rect">
            <a:avLst/>
          </a:prstGeom>
        </p:spPr>
        <p:txBody>
          <a:bodyPr lIns="163284" tIns="81642" rIns="163284" bIns="81642"/>
          <a:lstStyle/>
          <a:p>
            <a:endParaRPr lang="en-US" dirty="0"/>
          </a:p>
        </p:txBody>
      </p:sp>
      <p:sp>
        <p:nvSpPr>
          <p:cNvPr id="6" name="Slide Number Placeholder 5"/>
          <p:cNvSpPr>
            <a:spLocks noGrp="1"/>
          </p:cNvSpPr>
          <p:nvPr>
            <p:ph type="sldNum" sz="quarter" idx="12"/>
          </p:nvPr>
        </p:nvSpPr>
        <p:spPr>
          <a:xfrm>
            <a:off x="13106400" y="9534526"/>
            <a:ext cx="4267200" cy="547688"/>
          </a:xfrm>
          <a:prstGeom prst="rect">
            <a:avLst/>
          </a:prstGeom>
        </p:spPr>
        <p:txBody>
          <a:bodyPr lIns="163284" tIns="81642" rIns="163284" bIns="81642"/>
          <a:lstStyle/>
          <a:p>
            <a:fld id="{2D55129F-B11D-6B48-9C7A-2921952983C3}" type="slidenum">
              <a:rPr lang="en-US" smtClean="0"/>
              <a:pPr/>
              <a:t>‹#›</a:t>
            </a:fld>
            <a:endParaRPr lang="en-US" dirty="0"/>
          </a:p>
        </p:txBody>
      </p:sp>
      <p:sp>
        <p:nvSpPr>
          <p:cNvPr id="7" name="Title 1"/>
          <p:cNvSpPr txBox="1">
            <a:spLocks/>
          </p:cNvSpPr>
          <p:nvPr/>
        </p:nvSpPr>
        <p:spPr>
          <a:xfrm>
            <a:off x="914400" y="1517031"/>
            <a:ext cx="16459200" cy="1105074"/>
          </a:xfrm>
          <a:prstGeom prst="rect">
            <a:avLst/>
          </a:prstGeom>
        </p:spPr>
        <p:txBody>
          <a:bodyPr vert="horz" lIns="163284" tIns="81642" rIns="163284"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75" indent="0">
              <a:buNone/>
              <a:defRPr/>
            </a:lvl3pPr>
          </a:lstStyle>
          <a:p>
            <a:pPr lvl="0"/>
            <a:r>
              <a:rPr lang="en-US" sz="5000" b="0" smtClean="0">
                <a:solidFill>
                  <a:srgbClr val="7F7F7F"/>
                </a:solidFill>
                <a:latin typeface="Verdana"/>
                <a:cs typeface="Verdana"/>
              </a:rPr>
              <a:t>Click to edit Master text styles</a:t>
            </a:r>
          </a:p>
        </p:txBody>
      </p:sp>
    </p:spTree>
    <p:extLst>
      <p:ext uri="{BB962C8B-B14F-4D97-AF65-F5344CB8AC3E}">
        <p14:creationId xmlns:p14="http://schemas.microsoft.com/office/powerpoint/2010/main" val="2372734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1"/>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408" indent="0" algn="ctr">
              <a:buNone/>
              <a:defRPr/>
            </a:lvl2pPr>
            <a:lvl3pPr marL="1632819" indent="0" algn="ctr">
              <a:buNone/>
              <a:defRPr/>
            </a:lvl3pPr>
            <a:lvl4pPr marL="2449227" indent="0" algn="ctr">
              <a:buNone/>
              <a:defRPr/>
            </a:lvl4pPr>
            <a:lvl5pPr marL="3265635" indent="0" algn="ctr">
              <a:buNone/>
              <a:defRPr/>
            </a:lvl5pPr>
            <a:lvl6pPr marL="4082046" indent="0" algn="ctr">
              <a:buNone/>
              <a:defRPr/>
            </a:lvl6pPr>
            <a:lvl7pPr marL="4898454" indent="0" algn="ctr">
              <a:buNone/>
              <a:defRPr/>
            </a:lvl7pPr>
            <a:lvl8pPr marL="5714861" indent="0" algn="ctr">
              <a:buNone/>
              <a:defRPr/>
            </a:lvl8pPr>
            <a:lvl9pPr marL="6531273"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4"/>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3"/>
            <a:ext cx="15544800" cy="2250281"/>
          </a:xfrm>
        </p:spPr>
        <p:txBody>
          <a:bodyPr anchor="b"/>
          <a:lstStyle>
            <a:lvl1pPr marL="0" indent="0">
              <a:buNone/>
              <a:defRPr sz="3600"/>
            </a:lvl1pPr>
            <a:lvl2pPr marL="816408" indent="0">
              <a:buNone/>
              <a:defRPr sz="3200"/>
            </a:lvl2pPr>
            <a:lvl3pPr marL="1632819" indent="0">
              <a:buNone/>
              <a:defRPr sz="2900"/>
            </a:lvl3pPr>
            <a:lvl4pPr marL="2449227" indent="0">
              <a:buNone/>
              <a:defRPr sz="2500"/>
            </a:lvl4pPr>
            <a:lvl5pPr marL="3265635" indent="0">
              <a:buNone/>
              <a:defRPr sz="2500"/>
            </a:lvl5pPr>
            <a:lvl6pPr marL="4082046" indent="0">
              <a:buNone/>
              <a:defRPr sz="2500"/>
            </a:lvl6pPr>
            <a:lvl7pPr marL="4898454" indent="0">
              <a:buNone/>
              <a:defRPr sz="2500"/>
            </a:lvl7pPr>
            <a:lvl8pPr marL="5714861" indent="0">
              <a:buNone/>
              <a:defRPr sz="2500"/>
            </a:lvl8pPr>
            <a:lvl9pPr marL="6531273" indent="0">
              <a:buNone/>
              <a:defRPr sz="25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4"/>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4"/>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408" indent="0">
              <a:buNone/>
              <a:defRPr sz="3600" b="1"/>
            </a:lvl2pPr>
            <a:lvl3pPr marL="1632819" indent="0">
              <a:buNone/>
              <a:defRPr sz="3200" b="1"/>
            </a:lvl3pPr>
            <a:lvl4pPr marL="2449227" indent="0">
              <a:buNone/>
              <a:defRPr sz="2900" b="1"/>
            </a:lvl4pPr>
            <a:lvl5pPr marL="3265635" indent="0">
              <a:buNone/>
              <a:defRPr sz="2900" b="1"/>
            </a:lvl5pPr>
            <a:lvl6pPr marL="4082046" indent="0">
              <a:buNone/>
              <a:defRPr sz="2900" b="1"/>
            </a:lvl6pPr>
            <a:lvl7pPr marL="4898454" indent="0">
              <a:buNone/>
              <a:defRPr sz="2900" b="1"/>
            </a:lvl7pPr>
            <a:lvl8pPr marL="5714861" indent="0">
              <a:buNone/>
              <a:defRPr sz="2900" b="1"/>
            </a:lvl8pPr>
            <a:lvl9pPr marL="6531273"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5" y="2302671"/>
            <a:ext cx="8083550" cy="959643"/>
          </a:xfrm>
        </p:spPr>
        <p:txBody>
          <a:bodyPr anchor="b"/>
          <a:lstStyle>
            <a:lvl1pPr marL="0" indent="0">
              <a:buNone/>
              <a:defRPr sz="4300" b="1"/>
            </a:lvl1pPr>
            <a:lvl2pPr marL="816408" indent="0">
              <a:buNone/>
              <a:defRPr sz="3600" b="1"/>
            </a:lvl2pPr>
            <a:lvl3pPr marL="1632819" indent="0">
              <a:buNone/>
              <a:defRPr sz="3200" b="1"/>
            </a:lvl3pPr>
            <a:lvl4pPr marL="2449227" indent="0">
              <a:buNone/>
              <a:defRPr sz="2900" b="1"/>
            </a:lvl4pPr>
            <a:lvl5pPr marL="3265635" indent="0">
              <a:buNone/>
              <a:defRPr sz="2900" b="1"/>
            </a:lvl5pPr>
            <a:lvl6pPr marL="4082046" indent="0">
              <a:buNone/>
              <a:defRPr sz="2900" b="1"/>
            </a:lvl6pPr>
            <a:lvl7pPr marL="4898454" indent="0">
              <a:buNone/>
              <a:defRPr sz="2900" b="1"/>
            </a:lvl7pPr>
            <a:lvl8pPr marL="5714861" indent="0">
              <a:buNone/>
              <a:defRPr sz="2900" b="1"/>
            </a:lvl8pPr>
            <a:lvl9pPr marL="6531273"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5"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57C497-3472-4E47-B492-694F4F3C9638}" type="datetimeFigureOut">
              <a:rPr lang="en-US" smtClean="0"/>
              <a:pPr/>
              <a:t>3/24/2016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16923298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5"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79"/>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5" y="2152654"/>
            <a:ext cx="6016626" cy="7036595"/>
          </a:xfrm>
        </p:spPr>
        <p:txBody>
          <a:bodyPr/>
          <a:lstStyle>
            <a:lvl1pPr marL="0" indent="0">
              <a:buNone/>
              <a:defRPr sz="2500"/>
            </a:lvl1pPr>
            <a:lvl2pPr marL="816408" indent="0">
              <a:buNone/>
              <a:defRPr sz="2100"/>
            </a:lvl2pPr>
            <a:lvl3pPr marL="1632819" indent="0">
              <a:buNone/>
              <a:defRPr sz="1800"/>
            </a:lvl3pPr>
            <a:lvl4pPr marL="2449227" indent="0">
              <a:buNone/>
              <a:defRPr sz="1600"/>
            </a:lvl4pPr>
            <a:lvl5pPr marL="3265635" indent="0">
              <a:buNone/>
              <a:defRPr sz="1600"/>
            </a:lvl5pPr>
            <a:lvl6pPr marL="4082046" indent="0">
              <a:buNone/>
              <a:defRPr sz="1600"/>
            </a:lvl6pPr>
            <a:lvl7pPr marL="4898454" indent="0">
              <a:buNone/>
              <a:defRPr sz="1600"/>
            </a:lvl7pPr>
            <a:lvl8pPr marL="5714861" indent="0">
              <a:buNone/>
              <a:defRPr sz="1600"/>
            </a:lvl8pPr>
            <a:lvl9pPr marL="6531273" indent="0">
              <a:buNone/>
              <a:defRPr sz="16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08" indent="0">
              <a:buNone/>
              <a:defRPr sz="5000"/>
            </a:lvl2pPr>
            <a:lvl3pPr marL="1632819" indent="0">
              <a:buNone/>
              <a:defRPr sz="4300"/>
            </a:lvl3pPr>
            <a:lvl4pPr marL="2449227" indent="0">
              <a:buNone/>
              <a:defRPr sz="3600"/>
            </a:lvl4pPr>
            <a:lvl5pPr marL="3265635" indent="0">
              <a:buNone/>
              <a:defRPr sz="3600"/>
            </a:lvl5pPr>
            <a:lvl6pPr marL="4082046" indent="0">
              <a:buNone/>
              <a:defRPr sz="3600"/>
            </a:lvl6pPr>
            <a:lvl7pPr marL="4898454" indent="0">
              <a:buNone/>
              <a:defRPr sz="3600"/>
            </a:lvl7pPr>
            <a:lvl8pPr marL="5714861" indent="0">
              <a:buNone/>
              <a:defRPr sz="3600"/>
            </a:lvl8pPr>
            <a:lvl9pPr marL="6531273" indent="0">
              <a:buNone/>
              <a:defRPr sz="36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08" indent="0">
              <a:buNone/>
              <a:defRPr sz="2100"/>
            </a:lvl2pPr>
            <a:lvl3pPr marL="1632819" indent="0">
              <a:buNone/>
              <a:defRPr sz="1800"/>
            </a:lvl3pPr>
            <a:lvl4pPr marL="2449227" indent="0">
              <a:buNone/>
              <a:defRPr sz="1600"/>
            </a:lvl4pPr>
            <a:lvl5pPr marL="3265635" indent="0">
              <a:buNone/>
              <a:defRPr sz="1600"/>
            </a:lvl5pPr>
            <a:lvl6pPr marL="4082046" indent="0">
              <a:buNone/>
              <a:defRPr sz="1600"/>
            </a:lvl6pPr>
            <a:lvl7pPr marL="4898454" indent="0">
              <a:buNone/>
              <a:defRPr sz="1600"/>
            </a:lvl7pPr>
            <a:lvl8pPr marL="5714861" indent="0">
              <a:buNone/>
              <a:defRPr sz="1600"/>
            </a:lvl8pPr>
            <a:lvl9pPr marL="6531273" indent="0">
              <a:buNone/>
              <a:defRPr sz="16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30300" y="2400304"/>
            <a:ext cx="26289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0" y="2400304"/>
            <a:ext cx="75819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0"/>
            <a:ext cx="10515600" cy="12025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00" y="5888835"/>
            <a:ext cx="10515600" cy="12025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4"/>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353800" y="4457704"/>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0" y="2400300"/>
            <a:ext cx="10515600" cy="1714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3600" y="4457704"/>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4"/>
            <a:ext cx="5105400" cy="263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3"/>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401" indent="0" algn="ctr">
              <a:buNone/>
              <a:defRPr/>
            </a:lvl2pPr>
            <a:lvl3pPr marL="1632807" indent="0" algn="ctr">
              <a:buNone/>
              <a:defRPr/>
            </a:lvl3pPr>
            <a:lvl4pPr marL="2449207" indent="0" algn="ctr">
              <a:buNone/>
              <a:defRPr/>
            </a:lvl4pPr>
            <a:lvl5pPr marL="3265610" indent="0" algn="ctr">
              <a:buNone/>
              <a:defRPr/>
            </a:lvl5pPr>
            <a:lvl6pPr marL="4082014" indent="0" algn="ctr">
              <a:buNone/>
              <a:defRPr/>
            </a:lvl6pPr>
            <a:lvl7pPr marL="4898414" indent="0" algn="ctr">
              <a:buNone/>
              <a:defRPr/>
            </a:lvl7pPr>
            <a:lvl8pPr marL="5714815" indent="0" algn="ctr">
              <a:buNone/>
              <a:defRPr/>
            </a:lvl8pPr>
            <a:lvl9pPr marL="6531221" indent="0" algn="ctr">
              <a:buNone/>
              <a:defRPr/>
            </a:lvl9pPr>
          </a:lstStyle>
          <a:p>
            <a:r>
              <a:rPr lang="en-US" smtClean="0"/>
              <a:t>Click to edit Master subtitle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7C497-3472-4E47-B492-694F4F3C9638}" type="datetimeFigureOut">
              <a:rPr lang="en-US" smtClean="0"/>
              <a:pPr/>
              <a:t>3/24/2016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28223930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5"/>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5"/>
            <a:ext cx="15544800" cy="2250281"/>
          </a:xfrm>
        </p:spPr>
        <p:txBody>
          <a:bodyPr anchor="b"/>
          <a:lstStyle>
            <a:lvl1pPr marL="0" indent="0">
              <a:buNone/>
              <a:defRPr sz="3600"/>
            </a:lvl1pPr>
            <a:lvl2pPr marL="816401" indent="0">
              <a:buNone/>
              <a:defRPr sz="3200"/>
            </a:lvl2pPr>
            <a:lvl3pPr marL="1632807" indent="0">
              <a:buNone/>
              <a:defRPr sz="2900"/>
            </a:lvl3pPr>
            <a:lvl4pPr marL="2449207" indent="0">
              <a:buNone/>
              <a:defRPr sz="2500"/>
            </a:lvl4pPr>
            <a:lvl5pPr marL="3265610" indent="0">
              <a:buNone/>
              <a:defRPr sz="2500"/>
            </a:lvl5pPr>
            <a:lvl6pPr marL="4082014" indent="0">
              <a:buNone/>
              <a:defRPr sz="2500"/>
            </a:lvl6pPr>
            <a:lvl7pPr marL="4898414" indent="0">
              <a:buNone/>
              <a:defRPr sz="2500"/>
            </a:lvl7pPr>
            <a:lvl8pPr marL="5714815" indent="0">
              <a:buNone/>
              <a:defRPr sz="2500"/>
            </a:lvl8pPr>
            <a:lvl9pPr marL="6531221" indent="0">
              <a:buNone/>
              <a:defRPr sz="25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0" y="4457705"/>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0" y="4457705"/>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401" indent="0">
              <a:buNone/>
              <a:defRPr sz="3600" b="1"/>
            </a:lvl2pPr>
            <a:lvl3pPr marL="1632807" indent="0">
              <a:buNone/>
              <a:defRPr sz="3200" b="1"/>
            </a:lvl3pPr>
            <a:lvl4pPr marL="2449207" indent="0">
              <a:buNone/>
              <a:defRPr sz="2900" b="1"/>
            </a:lvl4pPr>
            <a:lvl5pPr marL="3265610" indent="0">
              <a:buNone/>
              <a:defRPr sz="2900" b="1"/>
            </a:lvl5pPr>
            <a:lvl6pPr marL="4082014" indent="0">
              <a:buNone/>
              <a:defRPr sz="2900" b="1"/>
            </a:lvl6pPr>
            <a:lvl7pPr marL="4898414" indent="0">
              <a:buNone/>
              <a:defRPr sz="2900" b="1"/>
            </a:lvl7pPr>
            <a:lvl8pPr marL="5714815" indent="0">
              <a:buNone/>
              <a:defRPr sz="2900" b="1"/>
            </a:lvl8pPr>
            <a:lvl9pPr marL="6531221"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7" y="2302671"/>
            <a:ext cx="8083550" cy="959643"/>
          </a:xfrm>
        </p:spPr>
        <p:txBody>
          <a:bodyPr anchor="b"/>
          <a:lstStyle>
            <a:lvl1pPr marL="0" indent="0">
              <a:buNone/>
              <a:defRPr sz="4300" b="1"/>
            </a:lvl1pPr>
            <a:lvl2pPr marL="816401" indent="0">
              <a:buNone/>
              <a:defRPr sz="3600" b="1"/>
            </a:lvl2pPr>
            <a:lvl3pPr marL="1632807" indent="0">
              <a:buNone/>
              <a:defRPr sz="3200" b="1"/>
            </a:lvl3pPr>
            <a:lvl4pPr marL="2449207" indent="0">
              <a:buNone/>
              <a:defRPr sz="2900" b="1"/>
            </a:lvl4pPr>
            <a:lvl5pPr marL="3265610" indent="0">
              <a:buNone/>
              <a:defRPr sz="2900" b="1"/>
            </a:lvl5pPr>
            <a:lvl6pPr marL="4082014" indent="0">
              <a:buNone/>
              <a:defRPr sz="2900" b="1"/>
            </a:lvl6pPr>
            <a:lvl7pPr marL="4898414" indent="0">
              <a:buNone/>
              <a:defRPr sz="2900" b="1"/>
            </a:lvl7pPr>
            <a:lvl8pPr marL="5714815" indent="0">
              <a:buNone/>
              <a:defRPr sz="2900" b="1"/>
            </a:lvl8pPr>
            <a:lvl9pPr marL="6531221"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7"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80"/>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7" y="2152655"/>
            <a:ext cx="6016626" cy="7036595"/>
          </a:xfrm>
        </p:spPr>
        <p:txBody>
          <a:bodyPr/>
          <a:lstStyle>
            <a:lvl1pPr marL="0" indent="0">
              <a:buNone/>
              <a:defRPr sz="2500"/>
            </a:lvl1pPr>
            <a:lvl2pPr marL="816401" indent="0">
              <a:buNone/>
              <a:defRPr sz="2100"/>
            </a:lvl2pPr>
            <a:lvl3pPr marL="1632807" indent="0">
              <a:buNone/>
              <a:defRPr sz="1800"/>
            </a:lvl3pPr>
            <a:lvl4pPr marL="2449207" indent="0">
              <a:buNone/>
              <a:defRPr sz="1600"/>
            </a:lvl4pPr>
            <a:lvl5pPr marL="3265610" indent="0">
              <a:buNone/>
              <a:defRPr sz="1600"/>
            </a:lvl5pPr>
            <a:lvl6pPr marL="4082014" indent="0">
              <a:buNone/>
              <a:defRPr sz="1600"/>
            </a:lvl6pPr>
            <a:lvl7pPr marL="4898414" indent="0">
              <a:buNone/>
              <a:defRPr sz="1600"/>
            </a:lvl7pPr>
            <a:lvl8pPr marL="5714815" indent="0">
              <a:buNone/>
              <a:defRPr sz="1600"/>
            </a:lvl8pPr>
            <a:lvl9pPr marL="6531221" indent="0">
              <a:buNone/>
              <a:defRPr sz="16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01" indent="0">
              <a:buNone/>
              <a:defRPr sz="5000"/>
            </a:lvl2pPr>
            <a:lvl3pPr marL="1632807" indent="0">
              <a:buNone/>
              <a:defRPr sz="4300"/>
            </a:lvl3pPr>
            <a:lvl4pPr marL="2449207" indent="0">
              <a:buNone/>
              <a:defRPr sz="3600"/>
            </a:lvl4pPr>
            <a:lvl5pPr marL="3265610" indent="0">
              <a:buNone/>
              <a:defRPr sz="3600"/>
            </a:lvl5pPr>
            <a:lvl6pPr marL="4082014" indent="0">
              <a:buNone/>
              <a:defRPr sz="3600"/>
            </a:lvl6pPr>
            <a:lvl7pPr marL="4898414" indent="0">
              <a:buNone/>
              <a:defRPr sz="3600"/>
            </a:lvl7pPr>
            <a:lvl8pPr marL="5714815" indent="0">
              <a:buNone/>
              <a:defRPr sz="3600"/>
            </a:lvl8pPr>
            <a:lvl9pPr marL="6531221" indent="0">
              <a:buNone/>
              <a:defRPr sz="36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01" indent="0">
              <a:buNone/>
              <a:defRPr sz="2100"/>
            </a:lvl2pPr>
            <a:lvl3pPr marL="1632807" indent="0">
              <a:buNone/>
              <a:defRPr sz="1800"/>
            </a:lvl3pPr>
            <a:lvl4pPr marL="2449207" indent="0">
              <a:buNone/>
              <a:defRPr sz="1600"/>
            </a:lvl4pPr>
            <a:lvl5pPr marL="3265610" indent="0">
              <a:buNone/>
              <a:defRPr sz="1600"/>
            </a:lvl5pPr>
            <a:lvl6pPr marL="4082014" indent="0">
              <a:buNone/>
              <a:defRPr sz="1600"/>
            </a:lvl6pPr>
            <a:lvl7pPr marL="4898414" indent="0">
              <a:buNone/>
              <a:defRPr sz="1600"/>
            </a:lvl7pPr>
            <a:lvl8pPr marL="5714815" indent="0">
              <a:buNone/>
              <a:defRPr sz="1600"/>
            </a:lvl8pPr>
            <a:lvl9pPr marL="6531221" indent="0">
              <a:buNone/>
              <a:defRPr sz="16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68400" y="2400305"/>
            <a:ext cx="25908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0" y="2400305"/>
            <a:ext cx="74676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4"/>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395" indent="0" algn="ctr">
              <a:buNone/>
              <a:defRPr/>
            </a:lvl2pPr>
            <a:lvl3pPr marL="1632794" indent="0" algn="ctr">
              <a:buNone/>
              <a:defRPr/>
            </a:lvl3pPr>
            <a:lvl4pPr marL="2449188" indent="0" algn="ctr">
              <a:buNone/>
              <a:defRPr/>
            </a:lvl4pPr>
            <a:lvl5pPr marL="3265585" indent="0" algn="ctr">
              <a:buNone/>
              <a:defRPr/>
            </a:lvl5pPr>
            <a:lvl6pPr marL="4081982" indent="0" algn="ctr">
              <a:buNone/>
              <a:defRPr/>
            </a:lvl6pPr>
            <a:lvl7pPr marL="4898375" indent="0" algn="ctr">
              <a:buNone/>
              <a:defRPr/>
            </a:lvl7pPr>
            <a:lvl8pPr marL="5714769" indent="0" algn="ctr">
              <a:buNone/>
              <a:defRPr/>
            </a:lvl8pPr>
            <a:lvl9pPr marL="6531169"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e Pan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57C497-3472-4E47-B492-694F4F3C9638}" type="datetimeFigureOut">
              <a:rPr lang="en-US" smtClean="0"/>
              <a:pPr/>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490D3-B274-4A28-9BFB-743697087B81}" type="slidenum">
              <a:rPr lang="en-US" smtClean="0"/>
              <a:pPr/>
              <a:t>‹#›</a:t>
            </a:fld>
            <a:endParaRPr lang="en-US"/>
          </a:p>
        </p:txBody>
      </p:sp>
    </p:spTree>
    <p:extLst>
      <p:ext uri="{BB962C8B-B14F-4D97-AF65-F5344CB8AC3E}">
        <p14:creationId xmlns:p14="http://schemas.microsoft.com/office/powerpoint/2010/main" val="28394712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7"/>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6"/>
            <a:ext cx="15544800" cy="2250281"/>
          </a:xfrm>
        </p:spPr>
        <p:txBody>
          <a:bodyPr anchor="b"/>
          <a:lstStyle>
            <a:lvl1pPr marL="0" indent="0">
              <a:buNone/>
              <a:defRPr sz="3600"/>
            </a:lvl1pPr>
            <a:lvl2pPr marL="816395" indent="0">
              <a:buNone/>
              <a:defRPr sz="3200"/>
            </a:lvl2pPr>
            <a:lvl3pPr marL="1632794" indent="0">
              <a:buNone/>
              <a:defRPr sz="2900"/>
            </a:lvl3pPr>
            <a:lvl4pPr marL="2449188" indent="0">
              <a:buNone/>
              <a:defRPr sz="2500"/>
            </a:lvl4pPr>
            <a:lvl5pPr marL="3265585" indent="0">
              <a:buNone/>
              <a:defRPr sz="2500"/>
            </a:lvl5pPr>
            <a:lvl6pPr marL="4081982" indent="0">
              <a:buNone/>
              <a:defRPr sz="2500"/>
            </a:lvl6pPr>
            <a:lvl7pPr marL="4898375" indent="0">
              <a:buNone/>
              <a:defRPr sz="2500"/>
            </a:lvl7pPr>
            <a:lvl8pPr marL="5714769" indent="0">
              <a:buNone/>
              <a:defRPr sz="2500"/>
            </a:lvl8pPr>
            <a:lvl9pPr marL="6531169" indent="0">
              <a:buNone/>
              <a:defRPr sz="25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0" y="4457707"/>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0" y="4457707"/>
            <a:ext cx="50292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395" indent="0">
              <a:buNone/>
              <a:defRPr sz="3600" b="1"/>
            </a:lvl2pPr>
            <a:lvl3pPr marL="1632794" indent="0">
              <a:buNone/>
              <a:defRPr sz="3200" b="1"/>
            </a:lvl3pPr>
            <a:lvl4pPr marL="2449188" indent="0">
              <a:buNone/>
              <a:defRPr sz="2900" b="1"/>
            </a:lvl4pPr>
            <a:lvl5pPr marL="3265585" indent="0">
              <a:buNone/>
              <a:defRPr sz="2900" b="1"/>
            </a:lvl5pPr>
            <a:lvl6pPr marL="4081982" indent="0">
              <a:buNone/>
              <a:defRPr sz="2900" b="1"/>
            </a:lvl6pPr>
            <a:lvl7pPr marL="4898375" indent="0">
              <a:buNone/>
              <a:defRPr sz="2900" b="1"/>
            </a:lvl7pPr>
            <a:lvl8pPr marL="5714769" indent="0">
              <a:buNone/>
              <a:defRPr sz="2900" b="1"/>
            </a:lvl8pPr>
            <a:lvl9pPr marL="6531169"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9" y="2302671"/>
            <a:ext cx="8083550" cy="959643"/>
          </a:xfrm>
        </p:spPr>
        <p:txBody>
          <a:bodyPr anchor="b"/>
          <a:lstStyle>
            <a:lvl1pPr marL="0" indent="0">
              <a:buNone/>
              <a:defRPr sz="4300" b="1"/>
            </a:lvl1pPr>
            <a:lvl2pPr marL="816395" indent="0">
              <a:buNone/>
              <a:defRPr sz="3600" b="1"/>
            </a:lvl2pPr>
            <a:lvl3pPr marL="1632794" indent="0">
              <a:buNone/>
              <a:defRPr sz="3200" b="1"/>
            </a:lvl3pPr>
            <a:lvl4pPr marL="2449188" indent="0">
              <a:buNone/>
              <a:defRPr sz="2900" b="1"/>
            </a:lvl4pPr>
            <a:lvl5pPr marL="3265585" indent="0">
              <a:buNone/>
              <a:defRPr sz="2900" b="1"/>
            </a:lvl5pPr>
            <a:lvl6pPr marL="4081982" indent="0">
              <a:buNone/>
              <a:defRPr sz="2900" b="1"/>
            </a:lvl6pPr>
            <a:lvl7pPr marL="4898375" indent="0">
              <a:buNone/>
              <a:defRPr sz="2900" b="1"/>
            </a:lvl7pPr>
            <a:lvl8pPr marL="5714769" indent="0">
              <a:buNone/>
              <a:defRPr sz="2900" b="1"/>
            </a:lvl8pPr>
            <a:lvl9pPr marL="6531169"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9"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9"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82"/>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9" y="2152656"/>
            <a:ext cx="6016626" cy="7036595"/>
          </a:xfrm>
        </p:spPr>
        <p:txBody>
          <a:bodyPr/>
          <a:lstStyle>
            <a:lvl1pPr marL="0" indent="0">
              <a:buNone/>
              <a:defRPr sz="2500"/>
            </a:lvl1pPr>
            <a:lvl2pPr marL="816395" indent="0">
              <a:buNone/>
              <a:defRPr sz="2100"/>
            </a:lvl2pPr>
            <a:lvl3pPr marL="1632794" indent="0">
              <a:buNone/>
              <a:defRPr sz="1800"/>
            </a:lvl3pPr>
            <a:lvl4pPr marL="2449188" indent="0">
              <a:buNone/>
              <a:defRPr sz="1600"/>
            </a:lvl4pPr>
            <a:lvl5pPr marL="3265585" indent="0">
              <a:buNone/>
              <a:defRPr sz="1600"/>
            </a:lvl5pPr>
            <a:lvl6pPr marL="4081982" indent="0">
              <a:buNone/>
              <a:defRPr sz="1600"/>
            </a:lvl6pPr>
            <a:lvl7pPr marL="4898375" indent="0">
              <a:buNone/>
              <a:defRPr sz="1600"/>
            </a:lvl7pPr>
            <a:lvl8pPr marL="5714769" indent="0">
              <a:buNone/>
              <a:defRPr sz="1600"/>
            </a:lvl8pPr>
            <a:lvl9pPr marL="6531169" indent="0">
              <a:buNone/>
              <a:defRPr sz="16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95" indent="0">
              <a:buNone/>
              <a:defRPr sz="5000"/>
            </a:lvl2pPr>
            <a:lvl3pPr marL="1632794" indent="0">
              <a:buNone/>
              <a:defRPr sz="4300"/>
            </a:lvl3pPr>
            <a:lvl4pPr marL="2449188" indent="0">
              <a:buNone/>
              <a:defRPr sz="3600"/>
            </a:lvl4pPr>
            <a:lvl5pPr marL="3265585" indent="0">
              <a:buNone/>
              <a:defRPr sz="3600"/>
            </a:lvl5pPr>
            <a:lvl6pPr marL="4081982" indent="0">
              <a:buNone/>
              <a:defRPr sz="3600"/>
            </a:lvl6pPr>
            <a:lvl7pPr marL="4898375" indent="0">
              <a:buNone/>
              <a:defRPr sz="3600"/>
            </a:lvl7pPr>
            <a:lvl8pPr marL="5714769" indent="0">
              <a:buNone/>
              <a:defRPr sz="3600"/>
            </a:lvl8pPr>
            <a:lvl9pPr marL="6531169" indent="0">
              <a:buNone/>
              <a:defRPr sz="36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395" indent="0">
              <a:buNone/>
              <a:defRPr sz="2100"/>
            </a:lvl2pPr>
            <a:lvl3pPr marL="1632794" indent="0">
              <a:buNone/>
              <a:defRPr sz="1800"/>
            </a:lvl3pPr>
            <a:lvl4pPr marL="2449188" indent="0">
              <a:buNone/>
              <a:defRPr sz="1600"/>
            </a:lvl4pPr>
            <a:lvl5pPr marL="3265585" indent="0">
              <a:buNone/>
              <a:defRPr sz="1600"/>
            </a:lvl5pPr>
            <a:lvl6pPr marL="4081982" indent="0">
              <a:buNone/>
              <a:defRPr sz="1600"/>
            </a:lvl6pPr>
            <a:lvl7pPr marL="4898375" indent="0">
              <a:buNone/>
              <a:defRPr sz="1600"/>
            </a:lvl7pPr>
            <a:lvl8pPr marL="5714769" indent="0">
              <a:buNone/>
              <a:defRPr sz="1600"/>
            </a:lvl8pPr>
            <a:lvl9pPr marL="6531169" indent="0">
              <a:buNone/>
              <a:defRPr sz="16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68400" y="2400307"/>
            <a:ext cx="25908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0" y="2400307"/>
            <a:ext cx="74676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2"/>
            <a:ext cx="4267200" cy="547688"/>
          </a:xfrm>
          <a:prstGeom prst="rect">
            <a:avLst/>
          </a:prstGeom>
        </p:spPr>
        <p:txBody>
          <a:bodyPr/>
          <a:lstStyle/>
          <a:p>
            <a:fld id="{8590F3F6-787D-4943-A43D-B6FE830E55C5}" type="datetimeFigureOut">
              <a:rPr lang="en-US" smtClean="0"/>
              <a:pPr/>
              <a:t>3/24/2016</a:t>
            </a:fld>
            <a:endParaRPr lang="en-US"/>
          </a:p>
        </p:txBody>
      </p:sp>
      <p:sp>
        <p:nvSpPr>
          <p:cNvPr id="5" name="Footer Placeholder 4"/>
          <p:cNvSpPr>
            <a:spLocks noGrp="1"/>
          </p:cNvSpPr>
          <p:nvPr>
            <p:ph type="ftr" sz="quarter" idx="11"/>
          </p:nvPr>
        </p:nvSpPr>
        <p:spPr>
          <a:xfrm>
            <a:off x="14478000" y="9534532"/>
            <a:ext cx="28956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32"/>
            <a:ext cx="4267200" cy="547688"/>
          </a:xfrm>
          <a:prstGeom prst="rect">
            <a:avLst/>
          </a:prstGeom>
        </p:spPr>
        <p:txBody>
          <a:bodyPr/>
          <a:lstStyle/>
          <a:p>
            <a:fld id="{2D55129F-B11D-6B48-9C7A-2921952983C3}" type="slidenum">
              <a:rPr lang="en-US" smtClean="0"/>
              <a:pPr/>
              <a:t>‹#›</a:t>
            </a:fld>
            <a:endParaRPr lang="en-US"/>
          </a:p>
        </p:txBody>
      </p:sp>
      <p:sp>
        <p:nvSpPr>
          <p:cNvPr id="7" name="Title 1"/>
          <p:cNvSpPr txBox="1">
            <a:spLocks/>
          </p:cNvSpPr>
          <p:nvPr userDrawn="1"/>
        </p:nvSpPr>
        <p:spPr>
          <a:xfrm>
            <a:off x="914400" y="1517031"/>
            <a:ext cx="16459200" cy="1105074"/>
          </a:xfrm>
          <a:prstGeom prst="rect">
            <a:avLst/>
          </a:prstGeom>
        </p:spPr>
        <p:txBody>
          <a:bodyPr vert="horz" lIns="163277" tIns="81642" rIns="163277"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46" indent="0">
              <a:buNone/>
              <a:defRPr/>
            </a:lvl3pPr>
          </a:lstStyle>
          <a:p>
            <a:r>
              <a:rPr lang="en-US" sz="5000" b="0" dirty="0" smtClean="0">
                <a:solidFill>
                  <a:srgbClr val="7F7F7F"/>
                </a:solidFill>
                <a:latin typeface="Verdana"/>
                <a:cs typeface="Verdana"/>
              </a:rPr>
              <a:t>Click to edit Master</a:t>
            </a:r>
            <a:endParaRPr lang="en-US" dirty="0"/>
          </a:p>
        </p:txBody>
      </p:sp>
    </p:spTree>
    <p:extLst>
      <p:ext uri="{BB962C8B-B14F-4D97-AF65-F5344CB8AC3E}">
        <p14:creationId xmlns:p14="http://schemas.microsoft.com/office/powerpoint/2010/main" val="237273409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6"/>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388" indent="0" algn="ctr">
              <a:buNone/>
              <a:defRPr/>
            </a:lvl2pPr>
            <a:lvl3pPr marL="1632782" indent="0" algn="ctr">
              <a:buNone/>
              <a:defRPr/>
            </a:lvl3pPr>
            <a:lvl4pPr marL="2449168" indent="0" algn="ctr">
              <a:buNone/>
              <a:defRPr/>
            </a:lvl4pPr>
            <a:lvl5pPr marL="3265560" indent="0" algn="ctr">
              <a:buNone/>
              <a:defRPr/>
            </a:lvl5pPr>
            <a:lvl6pPr marL="4081949" indent="0" algn="ctr">
              <a:buNone/>
              <a:defRPr/>
            </a:lvl6pPr>
            <a:lvl7pPr marL="4898336" indent="0" algn="ctr">
              <a:buNone/>
              <a:defRPr/>
            </a:lvl7pPr>
            <a:lvl8pPr marL="5714724" indent="0" algn="ctr">
              <a:buNone/>
              <a:defRPr/>
            </a:lvl8pPr>
            <a:lvl9pPr marL="6531117" indent="0" algn="ctr">
              <a:buNone/>
              <a:defRPr/>
            </a:lvl9pPr>
          </a:lstStyle>
          <a:p>
            <a:r>
              <a:rPr lang="en-US" smtClean="0"/>
              <a:t>Click to edit Master subtitle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8"/>
            <a:ext cx="15544800" cy="2043113"/>
          </a:xfrm>
        </p:spPr>
        <p:txBody>
          <a:bodyPr/>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8"/>
            <a:ext cx="15544800" cy="2250281"/>
          </a:xfrm>
        </p:spPr>
        <p:txBody>
          <a:bodyPr anchor="b"/>
          <a:lstStyle>
            <a:lvl1pPr marL="0" indent="0">
              <a:buNone/>
              <a:defRPr sz="3600"/>
            </a:lvl1pPr>
            <a:lvl2pPr marL="816388" indent="0">
              <a:buNone/>
              <a:defRPr sz="3200"/>
            </a:lvl2pPr>
            <a:lvl3pPr marL="1632782" indent="0">
              <a:buNone/>
              <a:defRPr sz="2900"/>
            </a:lvl3pPr>
            <a:lvl4pPr marL="2449168" indent="0">
              <a:buNone/>
              <a:defRPr sz="2500"/>
            </a:lvl4pPr>
            <a:lvl5pPr marL="3265560" indent="0">
              <a:buNone/>
              <a:defRPr sz="2500"/>
            </a:lvl5pPr>
            <a:lvl6pPr marL="4081949" indent="0">
              <a:buNone/>
              <a:defRPr sz="2500"/>
            </a:lvl6pPr>
            <a:lvl7pPr marL="4898336" indent="0">
              <a:buNone/>
              <a:defRPr sz="2500"/>
            </a:lvl7pPr>
            <a:lvl8pPr marL="5714724" indent="0">
              <a:buNone/>
              <a:defRPr sz="2500"/>
            </a:lvl8pPr>
            <a:lvl9pPr marL="6531117" indent="0">
              <a:buNone/>
              <a:defRPr sz="2500"/>
            </a:lvl9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0" y="4457708"/>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53800" y="4457708"/>
            <a:ext cx="5105400" cy="263366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388" indent="0">
              <a:buNone/>
              <a:defRPr sz="3600" b="1"/>
            </a:lvl2pPr>
            <a:lvl3pPr marL="1632782" indent="0">
              <a:buNone/>
              <a:defRPr sz="3200" b="1"/>
            </a:lvl3pPr>
            <a:lvl4pPr marL="2449168" indent="0">
              <a:buNone/>
              <a:defRPr sz="2900" b="1"/>
            </a:lvl4pPr>
            <a:lvl5pPr marL="3265560" indent="0">
              <a:buNone/>
              <a:defRPr sz="2900" b="1"/>
            </a:lvl5pPr>
            <a:lvl6pPr marL="4081949" indent="0">
              <a:buNone/>
              <a:defRPr sz="2900" b="1"/>
            </a:lvl6pPr>
            <a:lvl7pPr marL="4898336" indent="0">
              <a:buNone/>
              <a:defRPr sz="2900" b="1"/>
            </a:lvl7pPr>
            <a:lvl8pPr marL="5714724" indent="0">
              <a:buNone/>
              <a:defRPr sz="2900" b="1"/>
            </a:lvl8pPr>
            <a:lvl9pPr marL="6531117"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61" y="2302671"/>
            <a:ext cx="8083550" cy="959643"/>
          </a:xfrm>
        </p:spPr>
        <p:txBody>
          <a:bodyPr anchor="b"/>
          <a:lstStyle>
            <a:lvl1pPr marL="0" indent="0">
              <a:buNone/>
              <a:defRPr sz="4300" b="1"/>
            </a:lvl1pPr>
            <a:lvl2pPr marL="816388" indent="0">
              <a:buNone/>
              <a:defRPr sz="3600" b="1"/>
            </a:lvl2pPr>
            <a:lvl3pPr marL="1632782" indent="0">
              <a:buNone/>
              <a:defRPr sz="3200" b="1"/>
            </a:lvl3pPr>
            <a:lvl4pPr marL="2449168" indent="0">
              <a:buNone/>
              <a:defRPr sz="2900" b="1"/>
            </a:lvl4pPr>
            <a:lvl5pPr marL="3265560" indent="0">
              <a:buNone/>
              <a:defRPr sz="2900" b="1"/>
            </a:lvl5pPr>
            <a:lvl6pPr marL="4081949" indent="0">
              <a:buNone/>
              <a:defRPr sz="2900" b="1"/>
            </a:lvl6pPr>
            <a:lvl7pPr marL="4898336" indent="0">
              <a:buNone/>
              <a:defRPr sz="2900" b="1"/>
            </a:lvl7pPr>
            <a:lvl8pPr marL="5714724" indent="0">
              <a:buNone/>
              <a:defRPr sz="2900" b="1"/>
            </a:lvl8pPr>
            <a:lvl9pPr marL="6531117"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6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11"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83"/>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11" y="2152656"/>
            <a:ext cx="6016626" cy="7036595"/>
          </a:xfrm>
        </p:spPr>
        <p:txBody>
          <a:bodyPr/>
          <a:lstStyle>
            <a:lvl1pPr marL="0" indent="0">
              <a:buNone/>
              <a:defRPr sz="2500"/>
            </a:lvl1pPr>
            <a:lvl2pPr marL="816388" indent="0">
              <a:buNone/>
              <a:defRPr sz="2100"/>
            </a:lvl2pPr>
            <a:lvl3pPr marL="1632782" indent="0">
              <a:buNone/>
              <a:defRPr sz="1800"/>
            </a:lvl3pPr>
            <a:lvl4pPr marL="2449168" indent="0">
              <a:buNone/>
              <a:defRPr sz="1600"/>
            </a:lvl4pPr>
            <a:lvl5pPr marL="3265560" indent="0">
              <a:buNone/>
              <a:defRPr sz="1600"/>
            </a:lvl5pPr>
            <a:lvl6pPr marL="4081949" indent="0">
              <a:buNone/>
              <a:defRPr sz="1600"/>
            </a:lvl6pPr>
            <a:lvl7pPr marL="4898336" indent="0">
              <a:buNone/>
              <a:defRPr sz="1600"/>
            </a:lvl7pPr>
            <a:lvl8pPr marL="5714724" indent="0">
              <a:buNone/>
              <a:defRPr sz="1600"/>
            </a:lvl8pPr>
            <a:lvl9pPr marL="6531117" indent="0">
              <a:buNone/>
              <a:defRPr sz="16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88" indent="0">
              <a:buNone/>
              <a:defRPr sz="5000"/>
            </a:lvl2pPr>
            <a:lvl3pPr marL="1632782" indent="0">
              <a:buNone/>
              <a:defRPr sz="4300"/>
            </a:lvl3pPr>
            <a:lvl4pPr marL="2449168" indent="0">
              <a:buNone/>
              <a:defRPr sz="3600"/>
            </a:lvl4pPr>
            <a:lvl5pPr marL="3265560" indent="0">
              <a:buNone/>
              <a:defRPr sz="3600"/>
            </a:lvl5pPr>
            <a:lvl6pPr marL="4081949" indent="0">
              <a:buNone/>
              <a:defRPr sz="3600"/>
            </a:lvl6pPr>
            <a:lvl7pPr marL="4898336" indent="0">
              <a:buNone/>
              <a:defRPr sz="3600"/>
            </a:lvl7pPr>
            <a:lvl8pPr marL="5714724" indent="0">
              <a:buNone/>
              <a:defRPr sz="3600"/>
            </a:lvl8pPr>
            <a:lvl9pPr marL="6531117" indent="0">
              <a:buNone/>
              <a:defRPr sz="3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388" indent="0">
              <a:buNone/>
              <a:defRPr sz="2100"/>
            </a:lvl2pPr>
            <a:lvl3pPr marL="1632782" indent="0">
              <a:buNone/>
              <a:defRPr sz="1800"/>
            </a:lvl3pPr>
            <a:lvl4pPr marL="2449168" indent="0">
              <a:buNone/>
              <a:defRPr sz="1600"/>
            </a:lvl4pPr>
            <a:lvl5pPr marL="3265560" indent="0">
              <a:buNone/>
              <a:defRPr sz="1600"/>
            </a:lvl5pPr>
            <a:lvl6pPr marL="4081949" indent="0">
              <a:buNone/>
              <a:defRPr sz="1600"/>
            </a:lvl6pPr>
            <a:lvl7pPr marL="4898336" indent="0">
              <a:buNone/>
              <a:defRPr sz="1600"/>
            </a:lvl7pPr>
            <a:lvl8pPr marL="5714724" indent="0">
              <a:buNone/>
              <a:defRPr sz="1600"/>
            </a:lvl8pPr>
            <a:lvl9pPr marL="6531117" indent="0">
              <a:buNone/>
              <a:defRPr sz="16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10507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2"/>
            <a:ext cx="4267200" cy="547688"/>
          </a:xfrm>
          <a:prstGeom prst="rect">
            <a:avLst/>
          </a:prstGeom>
        </p:spPr>
        <p:txBody>
          <a:bodyPr/>
          <a:lstStyle/>
          <a:p>
            <a:fld id="{8590F3F6-787D-4943-A43D-B6FE830E55C5}" type="datetimeFigureOut">
              <a:rPr lang="en-US" smtClean="0"/>
              <a:pPr/>
              <a:t>3/24/2016</a:t>
            </a:fld>
            <a:endParaRPr lang="en-US"/>
          </a:p>
        </p:txBody>
      </p:sp>
      <p:sp>
        <p:nvSpPr>
          <p:cNvPr id="5" name="Footer Placeholder 4"/>
          <p:cNvSpPr>
            <a:spLocks noGrp="1"/>
          </p:cNvSpPr>
          <p:nvPr>
            <p:ph type="ftr" sz="quarter" idx="11"/>
          </p:nvPr>
        </p:nvSpPr>
        <p:spPr>
          <a:xfrm>
            <a:off x="14478000" y="9534532"/>
            <a:ext cx="28956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32"/>
            <a:ext cx="4267200" cy="547688"/>
          </a:xfrm>
          <a:prstGeom prst="rect">
            <a:avLst/>
          </a:prstGeom>
        </p:spPr>
        <p:txBody>
          <a:bodyPr/>
          <a:lstStyle/>
          <a:p>
            <a:fld id="{2D55129F-B11D-6B48-9C7A-2921952983C3}" type="slidenum">
              <a:rPr lang="en-US" smtClean="0"/>
              <a:pPr/>
              <a:t>‹#›</a:t>
            </a:fld>
            <a:endParaRPr lang="en-US"/>
          </a:p>
        </p:txBody>
      </p:sp>
      <p:sp>
        <p:nvSpPr>
          <p:cNvPr id="7" name="Title 1"/>
          <p:cNvSpPr txBox="1">
            <a:spLocks/>
          </p:cNvSpPr>
          <p:nvPr userDrawn="1"/>
        </p:nvSpPr>
        <p:spPr>
          <a:xfrm>
            <a:off x="914400" y="1517031"/>
            <a:ext cx="16459200" cy="1105074"/>
          </a:xfrm>
          <a:prstGeom prst="rect">
            <a:avLst/>
          </a:prstGeom>
        </p:spPr>
        <p:txBody>
          <a:bodyPr vert="horz" lIns="163277" tIns="81642" rIns="163277" bIns="81642" rtlCol="0" anchor="ctr">
            <a:noAutofit/>
          </a:bodyPr>
          <a:lstStyle>
            <a:lvl1pPr algn="ctr" defTabSz="457200" rtl="0" eaLnBrk="1" latinLnBrk="0" hangingPunct="1">
              <a:spcBef>
                <a:spcPct val="0"/>
              </a:spcBef>
              <a:buNone/>
              <a:defRPr sz="3600" b="1" kern="1200" baseline="0">
                <a:solidFill>
                  <a:srgbClr val="CB0202"/>
                </a:solidFill>
                <a:latin typeface="Eurostile"/>
                <a:ea typeface="+mj-ea"/>
                <a:cs typeface="Eurostile"/>
              </a:defRPr>
            </a:lvl1pPr>
          </a:lstStyle>
          <a:p>
            <a:endParaRPr lang="en-US" sz="5000" b="0" dirty="0">
              <a:solidFill>
                <a:srgbClr val="7F7F7F"/>
              </a:solidFill>
              <a:latin typeface="Verdana"/>
              <a:cs typeface="Verdana"/>
            </a:endParaRPr>
          </a:p>
        </p:txBody>
      </p:sp>
      <p:sp>
        <p:nvSpPr>
          <p:cNvPr id="9" name="Text Placeholder 8"/>
          <p:cNvSpPr>
            <a:spLocks noGrp="1"/>
          </p:cNvSpPr>
          <p:nvPr>
            <p:ph type="body" sz="quarter" idx="13"/>
          </p:nvPr>
        </p:nvSpPr>
        <p:spPr>
          <a:xfrm>
            <a:off x="914400" y="1516857"/>
            <a:ext cx="16459200" cy="883443"/>
          </a:xfrm>
        </p:spPr>
        <p:txBody>
          <a:bodyPr/>
          <a:lstStyle>
            <a:lvl1pPr marL="0" indent="0" algn="ctr">
              <a:buNone/>
              <a:defRPr sz="4300">
                <a:latin typeface="Eurostile"/>
                <a:cs typeface="Eurostile"/>
              </a:defRPr>
            </a:lvl1pPr>
            <a:lvl3pPr marL="918446" indent="0">
              <a:buNone/>
              <a:defRPr/>
            </a:lvl3pPr>
          </a:lstStyle>
          <a:p>
            <a:r>
              <a:rPr lang="en-US" sz="5000" b="0" dirty="0" smtClean="0">
                <a:solidFill>
                  <a:srgbClr val="7F7F7F"/>
                </a:solidFill>
                <a:latin typeface="Verdana"/>
                <a:cs typeface="Verdana"/>
              </a:rPr>
              <a:t>Click to edit Master</a:t>
            </a:r>
            <a:endParaRPr lang="en-US" dirty="0"/>
          </a:p>
        </p:txBody>
      </p:sp>
    </p:spTree>
    <p:extLst>
      <p:ext uri="{BB962C8B-B14F-4D97-AF65-F5344CB8AC3E}">
        <p14:creationId xmlns:p14="http://schemas.microsoft.com/office/powerpoint/2010/main" val="237273409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30300" y="2400308"/>
            <a:ext cx="2628900" cy="4691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0" y="2400308"/>
            <a:ext cx="7581900" cy="4691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422" indent="0" algn="ctr">
              <a:buNone/>
              <a:defRPr/>
            </a:lvl2pPr>
            <a:lvl3pPr marL="1632844" indent="0" algn="ctr">
              <a:buNone/>
              <a:defRPr/>
            </a:lvl3pPr>
            <a:lvl4pPr marL="2449266" indent="0" algn="ctr">
              <a:buNone/>
              <a:defRPr/>
            </a:lvl4pPr>
            <a:lvl5pPr marL="3265688" indent="0" algn="ctr">
              <a:buNone/>
              <a:defRPr/>
            </a:lvl5pPr>
            <a:lvl6pPr marL="4082110" indent="0" algn="ctr">
              <a:buNone/>
              <a:defRPr/>
            </a:lvl6pPr>
            <a:lvl7pPr marL="4898532" indent="0" algn="ctr">
              <a:buNone/>
              <a:defRPr/>
            </a:lvl7pPr>
            <a:lvl8pPr marL="5714954" indent="0" algn="ctr">
              <a:buNone/>
              <a:defRPr/>
            </a:lvl8pPr>
            <a:lvl9pPr marL="6531376"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7.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8.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14300"/>
            <a:ext cx="17678400" cy="1905000"/>
          </a:xfrm>
          <a:prstGeom prst="rect">
            <a:avLst/>
          </a:prstGeom>
          <a:effectLst/>
        </p:spPr>
        <p:txBody>
          <a:bodyPr vert="horz" lIns="163279" tIns="0" rIns="163279" bIns="0" rtlCol="0" anchor="b" anchorCtr="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2468884"/>
            <a:ext cx="17556480" cy="7703822"/>
          </a:xfrm>
          <a:prstGeom prst="rect">
            <a:avLst/>
          </a:prstGeom>
        </p:spPr>
        <p:txBody>
          <a:bodyPr vert="horz" lIns="163279" tIns="81642" rIns="163279" bIns="8164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9534530"/>
            <a:ext cx="4267200" cy="547688"/>
          </a:xfrm>
          <a:prstGeom prst="rect">
            <a:avLst/>
          </a:prstGeom>
        </p:spPr>
        <p:txBody>
          <a:bodyPr vert="horz" lIns="163279" tIns="81642" rIns="163279" bIns="81642" rtlCol="0" anchor="ctr"/>
          <a:lstStyle>
            <a:lvl1pPr algn="l">
              <a:defRPr sz="2100">
                <a:solidFill>
                  <a:schemeClr val="tx1">
                    <a:tint val="75000"/>
                  </a:schemeClr>
                </a:solidFill>
              </a:defRPr>
            </a:lvl1pPr>
          </a:lstStyle>
          <a:p>
            <a:fld id="{4957C497-3472-4E47-B492-694F4F3C9638}" type="datetimeFigureOut">
              <a:rPr lang="en-US" smtClean="0"/>
              <a:pPr/>
              <a:t>3/24/2016</a:t>
            </a:fld>
            <a:endParaRPr lang="en-US"/>
          </a:p>
        </p:txBody>
      </p:sp>
      <p:sp>
        <p:nvSpPr>
          <p:cNvPr id="5" name="Footer Placeholder 4"/>
          <p:cNvSpPr>
            <a:spLocks noGrp="1"/>
          </p:cNvSpPr>
          <p:nvPr>
            <p:ph type="ftr" sz="quarter" idx="3"/>
          </p:nvPr>
        </p:nvSpPr>
        <p:spPr>
          <a:xfrm>
            <a:off x="6248400" y="9534530"/>
            <a:ext cx="5791200" cy="547688"/>
          </a:xfrm>
          <a:prstGeom prst="rect">
            <a:avLst/>
          </a:prstGeom>
        </p:spPr>
        <p:txBody>
          <a:bodyPr vert="horz" lIns="163279" tIns="81642" rIns="163279"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020800" y="9534530"/>
            <a:ext cx="4267200" cy="547688"/>
          </a:xfrm>
          <a:prstGeom prst="rect">
            <a:avLst/>
          </a:prstGeom>
        </p:spPr>
        <p:txBody>
          <a:bodyPr vert="horz" lIns="163279" tIns="81642" rIns="163279" bIns="81642" rtlCol="0" anchor="ctr"/>
          <a:lstStyle>
            <a:lvl1pPr algn="r">
              <a:defRPr sz="2100">
                <a:solidFill>
                  <a:schemeClr val="tx1">
                    <a:tint val="75000"/>
                  </a:schemeClr>
                </a:solidFill>
              </a:defRPr>
            </a:lvl1pPr>
          </a:lstStyle>
          <a:p>
            <a:fld id="{5AC490D3-B274-4A28-9BFB-743697087B81}" type="slidenum">
              <a:rPr lang="en-US" smtClean="0"/>
              <a:pPr/>
              <a:t>‹#›</a:t>
            </a:fld>
            <a:endParaRPr lang="en-US"/>
          </a:p>
        </p:txBody>
      </p:sp>
    </p:spTree>
    <p:extLst>
      <p:ext uri="{BB962C8B-B14F-4D97-AF65-F5344CB8AC3E}">
        <p14:creationId xmlns:p14="http://schemas.microsoft.com/office/powerpoint/2010/main" val="3861113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6" r:id="rId6"/>
    <p:sldLayoutId id="2147483728" r:id="rId7"/>
  </p:sldLayoutIdLst>
  <p:timing>
    <p:tnLst>
      <p:par>
        <p:cTn id="1" dur="indefinite" restart="never" nodeType="tmRoot"/>
      </p:par>
    </p:tnLst>
  </p:timing>
  <p:txStyles>
    <p:titleStyle>
      <a:lvl1pPr algn="l" defTabSz="1632807" rtl="0" eaLnBrk="1" latinLnBrk="0" hangingPunct="1">
        <a:lnSpc>
          <a:spcPct val="90000"/>
        </a:lnSpc>
        <a:spcBef>
          <a:spcPts val="0"/>
        </a:spcBef>
        <a:spcAft>
          <a:spcPts val="0"/>
        </a:spcAft>
        <a:buNone/>
        <a:defRPr sz="6100" b="1" kern="1200" cap="none" spc="0">
          <a:ln/>
          <a:solidFill>
            <a:schemeClr val="bg2">
              <a:lumMod val="85000"/>
            </a:schemeClr>
          </a:solidFill>
          <a:effectLst>
            <a:outerShdw blurRad="50800" dist="50800" dir="2700000" algn="tl" rotWithShape="0">
              <a:prstClr val="black">
                <a:alpha val="70000"/>
              </a:prstClr>
            </a:outerShdw>
          </a:effectLst>
          <a:latin typeface="+mj-lt"/>
          <a:ea typeface="+mj-ea"/>
          <a:cs typeface="Copperplate" pitchFamily="2" charset="-79"/>
        </a:defRPr>
      </a:lvl1pPr>
    </p:titleStyle>
    <p:bodyStyle>
      <a:lvl1pPr marL="612302" indent="-612302" algn="l" defTabSz="1632807" rtl="0" eaLnBrk="1" latinLnBrk="0" hangingPunct="1">
        <a:spcBef>
          <a:spcPct val="20000"/>
        </a:spcBef>
        <a:buClr>
          <a:schemeClr val="accent6"/>
        </a:buClr>
        <a:buSzPct val="80000"/>
        <a:buFont typeface="Wingdings" panose="05000000000000000000" pitchFamily="2" charset="2"/>
        <a:buChar char=""/>
        <a:defRPr sz="3900" b="1" kern="1200">
          <a:solidFill>
            <a:schemeClr val="tx1"/>
          </a:solidFill>
          <a:latin typeface="+mn-lt"/>
          <a:ea typeface="+mn-ea"/>
          <a:cs typeface="Arial" pitchFamily="34" charset="0"/>
        </a:defRPr>
      </a:lvl1pPr>
      <a:lvl2pPr marL="1326654" indent="-510253" algn="l" defTabSz="1632807" rtl="0" eaLnBrk="1" latinLnBrk="0" hangingPunct="1">
        <a:spcBef>
          <a:spcPct val="20000"/>
        </a:spcBef>
        <a:buClr>
          <a:schemeClr val="accent4">
            <a:lumMod val="60000"/>
            <a:lumOff val="40000"/>
          </a:schemeClr>
        </a:buClr>
        <a:buFont typeface="Arial" pitchFamily="34" charset="0"/>
        <a:buChar char="–"/>
        <a:defRPr sz="3600" b="1" kern="1200">
          <a:solidFill>
            <a:schemeClr val="tx1"/>
          </a:solidFill>
          <a:latin typeface="+mn-lt"/>
          <a:ea typeface="+mn-ea"/>
          <a:cs typeface="Arial" pitchFamily="34" charset="0"/>
        </a:defRPr>
      </a:lvl2pPr>
      <a:lvl3pPr marL="2041007" indent="-408200" algn="l" defTabSz="1632807" rtl="0" eaLnBrk="1" latinLnBrk="0" hangingPunct="1">
        <a:spcBef>
          <a:spcPct val="20000"/>
        </a:spcBef>
        <a:buClr>
          <a:schemeClr val="accent2">
            <a:lumMod val="75000"/>
          </a:schemeClr>
        </a:buClr>
        <a:buSzPct val="80000"/>
        <a:buFont typeface="Wingdings" panose="05000000000000000000" pitchFamily="2" charset="2"/>
        <a:buChar char="l"/>
        <a:defRPr sz="2900" b="1" kern="1200">
          <a:solidFill>
            <a:schemeClr val="tx1"/>
          </a:solidFill>
          <a:latin typeface="+mn-lt"/>
          <a:ea typeface="+mn-ea"/>
          <a:cs typeface="Arial" pitchFamily="34" charset="0"/>
        </a:defRPr>
      </a:lvl3pPr>
      <a:lvl4pPr marL="2857407" indent="-408200" algn="l" defTabSz="1632807" rtl="0" eaLnBrk="1" latinLnBrk="0" hangingPunct="1">
        <a:spcBef>
          <a:spcPct val="20000"/>
        </a:spcBef>
        <a:buClr>
          <a:schemeClr val="tx2"/>
        </a:buClr>
        <a:buFont typeface="Arial" pitchFamily="34" charset="0"/>
        <a:buChar char="–"/>
        <a:defRPr sz="2000" b="1" kern="1200">
          <a:solidFill>
            <a:schemeClr val="tx1"/>
          </a:solidFill>
          <a:latin typeface="+mn-lt"/>
          <a:ea typeface="+mn-ea"/>
          <a:cs typeface="Arial" pitchFamily="34" charset="0"/>
        </a:defRPr>
      </a:lvl4pPr>
      <a:lvl5pPr marL="3673810" indent="-408200" algn="l" defTabSz="1632807" rtl="0" eaLnBrk="1" latinLnBrk="0" hangingPunct="1">
        <a:spcBef>
          <a:spcPct val="20000"/>
        </a:spcBef>
        <a:buClr>
          <a:schemeClr val="accent1"/>
        </a:buClr>
        <a:buFont typeface="Wingdings" panose="05000000000000000000" pitchFamily="2" charset="2"/>
        <a:buChar char="v"/>
        <a:defRPr sz="2000" b="1" kern="1200">
          <a:solidFill>
            <a:schemeClr val="tx1"/>
          </a:solidFill>
          <a:latin typeface="+mn-lt"/>
          <a:ea typeface="+mn-ea"/>
          <a:cs typeface="Arial" pitchFamily="34" charset="0"/>
        </a:defRPr>
      </a:lvl5pPr>
      <a:lvl6pPr marL="4490214"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615"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015"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421" indent="-408200" algn="l" defTabSz="1632807"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807" rtl="0" eaLnBrk="1" latinLnBrk="0" hangingPunct="1">
        <a:defRPr sz="3200" kern="1200">
          <a:solidFill>
            <a:schemeClr val="tx1"/>
          </a:solidFill>
          <a:latin typeface="+mn-lt"/>
          <a:ea typeface="+mn-ea"/>
          <a:cs typeface="+mn-cs"/>
        </a:defRPr>
      </a:lvl1pPr>
      <a:lvl2pPr marL="816401" algn="l" defTabSz="1632807" rtl="0" eaLnBrk="1" latinLnBrk="0" hangingPunct="1">
        <a:defRPr sz="3200" kern="1200">
          <a:solidFill>
            <a:schemeClr val="tx1"/>
          </a:solidFill>
          <a:latin typeface="+mn-lt"/>
          <a:ea typeface="+mn-ea"/>
          <a:cs typeface="+mn-cs"/>
        </a:defRPr>
      </a:lvl2pPr>
      <a:lvl3pPr marL="1632807" algn="l" defTabSz="1632807" rtl="0" eaLnBrk="1" latinLnBrk="0" hangingPunct="1">
        <a:defRPr sz="3200" kern="1200">
          <a:solidFill>
            <a:schemeClr val="tx1"/>
          </a:solidFill>
          <a:latin typeface="+mn-lt"/>
          <a:ea typeface="+mn-ea"/>
          <a:cs typeface="+mn-cs"/>
        </a:defRPr>
      </a:lvl3pPr>
      <a:lvl4pPr marL="2449207" algn="l" defTabSz="1632807" rtl="0" eaLnBrk="1" latinLnBrk="0" hangingPunct="1">
        <a:defRPr sz="3200" kern="1200">
          <a:solidFill>
            <a:schemeClr val="tx1"/>
          </a:solidFill>
          <a:latin typeface="+mn-lt"/>
          <a:ea typeface="+mn-ea"/>
          <a:cs typeface="+mn-cs"/>
        </a:defRPr>
      </a:lvl4pPr>
      <a:lvl5pPr marL="3265610" algn="l" defTabSz="1632807" rtl="0" eaLnBrk="1" latinLnBrk="0" hangingPunct="1">
        <a:defRPr sz="3200" kern="1200">
          <a:solidFill>
            <a:schemeClr val="tx1"/>
          </a:solidFill>
          <a:latin typeface="+mn-lt"/>
          <a:ea typeface="+mn-ea"/>
          <a:cs typeface="+mn-cs"/>
        </a:defRPr>
      </a:lvl5pPr>
      <a:lvl6pPr marL="4082014" algn="l" defTabSz="1632807" rtl="0" eaLnBrk="1" latinLnBrk="0" hangingPunct="1">
        <a:defRPr sz="3200" kern="1200">
          <a:solidFill>
            <a:schemeClr val="tx1"/>
          </a:solidFill>
          <a:latin typeface="+mn-lt"/>
          <a:ea typeface="+mn-ea"/>
          <a:cs typeface="+mn-cs"/>
        </a:defRPr>
      </a:lvl6pPr>
      <a:lvl7pPr marL="4898414" algn="l" defTabSz="1632807" rtl="0" eaLnBrk="1" latinLnBrk="0" hangingPunct="1">
        <a:defRPr sz="3200" kern="1200">
          <a:solidFill>
            <a:schemeClr val="tx1"/>
          </a:solidFill>
          <a:latin typeface="+mn-lt"/>
          <a:ea typeface="+mn-ea"/>
          <a:cs typeface="+mn-cs"/>
        </a:defRPr>
      </a:lvl7pPr>
      <a:lvl8pPr marL="5714815" algn="l" defTabSz="1632807" rtl="0" eaLnBrk="1" latinLnBrk="0" hangingPunct="1">
        <a:defRPr sz="3200" kern="1200">
          <a:solidFill>
            <a:schemeClr val="tx1"/>
          </a:solidFill>
          <a:latin typeface="+mn-lt"/>
          <a:ea typeface="+mn-ea"/>
          <a:cs typeface="+mn-cs"/>
        </a:defRPr>
      </a:lvl8pPr>
      <a:lvl9pPr marL="6531221" algn="l" defTabSz="1632807"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PPT_AAAF"/>
          <p:cNvPicPr>
            <a:picLocks noChangeAspect="1" noChangeArrowheads="1"/>
          </p:cNvPicPr>
          <p:nvPr/>
        </p:nvPicPr>
        <p:blipFill>
          <a:blip r:embed="rId18" cstate="print"/>
          <a:srcRect/>
          <a:stretch>
            <a:fillRect/>
          </a:stretch>
        </p:blipFill>
        <p:spPr bwMode="auto">
          <a:xfrm>
            <a:off x="0" y="-2382"/>
            <a:ext cx="18291176" cy="10289382"/>
          </a:xfrm>
          <a:prstGeom prst="rect">
            <a:avLst/>
          </a:prstGeom>
          <a:noFill/>
          <a:ln w="9525">
            <a:noFill/>
            <a:miter lim="800000"/>
            <a:headEnd/>
            <a:tailEnd/>
          </a:ln>
        </p:spPr>
      </p:pic>
      <p:sp>
        <p:nvSpPr>
          <p:cNvPr id="4099" name="Rectangle 3"/>
          <p:cNvSpPr>
            <a:spLocks noGrp="1" noChangeArrowheads="1"/>
          </p:cNvSpPr>
          <p:nvPr>
            <p:ph type="title"/>
          </p:nvPr>
        </p:nvSpPr>
        <p:spPr bwMode="auto">
          <a:xfrm>
            <a:off x="5486400" y="2400300"/>
            <a:ext cx="10972800" cy="1714500"/>
          </a:xfrm>
          <a:prstGeom prst="rect">
            <a:avLst/>
          </a:prstGeom>
          <a:noFill/>
          <a:ln w="9525">
            <a:noFill/>
            <a:miter lim="800000"/>
            <a:headEnd/>
            <a:tailEnd/>
          </a:ln>
        </p:spPr>
        <p:txBody>
          <a:bodyPr vert="horz" wrap="square" lIns="163284" tIns="81642" rIns="163284" bIns="81642" numCol="1" anchor="t" anchorCtr="0" compatLnSpc="1">
            <a:prstTxWarp prst="textNoShape">
              <a:avLst/>
            </a:prstTxWarp>
          </a:bodyPr>
          <a:lstStyle/>
          <a:p>
            <a:pPr lvl="0"/>
            <a:r>
              <a:rPr lang="en-US" smtClean="0"/>
              <a:t>Click to edit title</a:t>
            </a:r>
          </a:p>
        </p:txBody>
      </p:sp>
      <p:sp>
        <p:nvSpPr>
          <p:cNvPr id="4100" name="Rectangle 4"/>
          <p:cNvSpPr>
            <a:spLocks noGrp="1" noChangeArrowheads="1"/>
          </p:cNvSpPr>
          <p:nvPr>
            <p:ph type="body" idx="1"/>
          </p:nvPr>
        </p:nvSpPr>
        <p:spPr bwMode="auto">
          <a:xfrm>
            <a:off x="5486400" y="4457701"/>
            <a:ext cx="10972800" cy="2633663"/>
          </a:xfrm>
          <a:prstGeom prst="rect">
            <a:avLst/>
          </a:prstGeom>
          <a:noFill/>
          <a:ln w="9525">
            <a:noFill/>
            <a:miter lim="800000"/>
            <a:headEnd/>
            <a:tailEnd/>
          </a:ln>
        </p:spPr>
        <p:txBody>
          <a:bodyPr vert="horz" wrap="square" lIns="163284" tIns="81642" rIns="163284" bIns="81642" numCol="1" anchor="t" anchorCtr="0" compatLnSpc="1">
            <a:prstTxWarp prst="textNoShape">
              <a:avLst/>
            </a:prstTxWarp>
          </a:bodyPr>
          <a:lstStyle/>
          <a:p>
            <a:pPr lvl="0"/>
            <a:r>
              <a:rPr lang="en-US" smtClean="0"/>
              <a:t>Click to edit text</a:t>
            </a:r>
          </a:p>
          <a:p>
            <a:pPr lvl="1"/>
            <a:endParaRPr lang="en-US" smtClean="0"/>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22"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44"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66"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88"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17" indent="-612317"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86" indent="-510264" algn="l" rtl="0" eaLnBrk="1" fontAlgn="base" hangingPunct="1">
        <a:spcBef>
          <a:spcPct val="20000"/>
        </a:spcBef>
        <a:spcAft>
          <a:spcPct val="0"/>
        </a:spcAft>
        <a:buChar char="–"/>
        <a:defRPr sz="2500">
          <a:solidFill>
            <a:schemeClr val="tx1"/>
          </a:solidFill>
          <a:latin typeface="+mn-lt"/>
          <a:ea typeface="MS PGothic" pitchFamily="34" charset="-128"/>
        </a:defRPr>
      </a:lvl2pPr>
      <a:lvl3pPr marL="2041055" indent="-408211"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77" indent="-408211"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99" indent="-408211"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321" indent="-408211" algn="l" rtl="0" eaLnBrk="1" fontAlgn="base" hangingPunct="1">
        <a:spcBef>
          <a:spcPct val="20000"/>
        </a:spcBef>
        <a:spcAft>
          <a:spcPct val="0"/>
        </a:spcAft>
        <a:buChar char="»"/>
        <a:defRPr sz="3600">
          <a:solidFill>
            <a:schemeClr val="tx1"/>
          </a:solidFill>
          <a:latin typeface="+mn-lt"/>
          <a:ea typeface="+mn-ea"/>
        </a:defRPr>
      </a:lvl6pPr>
      <a:lvl7pPr marL="5306743" indent="-408211" algn="l" rtl="0" eaLnBrk="1" fontAlgn="base" hangingPunct="1">
        <a:spcBef>
          <a:spcPct val="20000"/>
        </a:spcBef>
        <a:spcAft>
          <a:spcPct val="0"/>
        </a:spcAft>
        <a:buChar char="»"/>
        <a:defRPr sz="3600">
          <a:solidFill>
            <a:schemeClr val="tx1"/>
          </a:solidFill>
          <a:latin typeface="+mn-lt"/>
          <a:ea typeface="+mn-ea"/>
        </a:defRPr>
      </a:lvl7pPr>
      <a:lvl8pPr marL="6123165" indent="-408211" algn="l" rtl="0" eaLnBrk="1" fontAlgn="base" hangingPunct="1">
        <a:spcBef>
          <a:spcPct val="20000"/>
        </a:spcBef>
        <a:spcAft>
          <a:spcPct val="0"/>
        </a:spcAft>
        <a:buChar char="»"/>
        <a:defRPr sz="3600">
          <a:solidFill>
            <a:schemeClr val="tx1"/>
          </a:solidFill>
          <a:latin typeface="+mn-lt"/>
          <a:ea typeface="+mn-ea"/>
        </a:defRPr>
      </a:lvl8pPr>
      <a:lvl9pPr marL="6939587" indent="-408211"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PT_Senior"/>
          <p:cNvPicPr>
            <a:picLocks noChangeAspect="1" noChangeArrowheads="1"/>
          </p:cNvPicPr>
          <p:nvPr/>
        </p:nvPicPr>
        <p:blipFill>
          <a:blip r:embed="rId16" cstate="print"/>
          <a:srcRect/>
          <a:stretch>
            <a:fillRect/>
          </a:stretch>
        </p:blipFill>
        <p:spPr bwMode="auto">
          <a:xfrm>
            <a:off x="0" y="-2382"/>
            <a:ext cx="18291176" cy="10289382"/>
          </a:xfrm>
          <a:prstGeom prst="rect">
            <a:avLst/>
          </a:prstGeom>
          <a:noFill/>
          <a:ln w="9525">
            <a:noFill/>
            <a:miter lim="800000"/>
            <a:headEnd/>
            <a:tailEnd/>
          </a:ln>
        </p:spPr>
      </p:pic>
      <p:sp>
        <p:nvSpPr>
          <p:cNvPr id="1027" name="Rectangle 3"/>
          <p:cNvSpPr>
            <a:spLocks noGrp="1" noChangeArrowheads="1"/>
          </p:cNvSpPr>
          <p:nvPr>
            <p:ph type="title"/>
          </p:nvPr>
        </p:nvSpPr>
        <p:spPr bwMode="auto">
          <a:xfrm>
            <a:off x="5943600" y="2400300"/>
            <a:ext cx="10515600" cy="1714500"/>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p>
            <a:pPr lvl="0"/>
            <a:r>
              <a:rPr lang="en-US" smtClean="0"/>
              <a:t>Click to edit title </a:t>
            </a:r>
          </a:p>
        </p:txBody>
      </p:sp>
      <p:sp>
        <p:nvSpPr>
          <p:cNvPr id="1028" name="Rectangle 4"/>
          <p:cNvSpPr>
            <a:spLocks noGrp="1" noChangeArrowheads="1"/>
          </p:cNvSpPr>
          <p:nvPr>
            <p:ph type="body" idx="1"/>
          </p:nvPr>
        </p:nvSpPr>
        <p:spPr bwMode="auto">
          <a:xfrm>
            <a:off x="5943600" y="4457702"/>
            <a:ext cx="10515600" cy="2633663"/>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p>
            <a:pPr lvl="0"/>
            <a:r>
              <a:rPr lang="en-US" smtClean="0"/>
              <a:t>Click to edit text</a:t>
            </a: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1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32"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46"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61"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13" indent="-612313"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75" indent="-510260" algn="l" rtl="0" eaLnBrk="1" fontAlgn="base" hangingPunct="1">
        <a:spcBef>
          <a:spcPct val="20000"/>
        </a:spcBef>
        <a:spcAft>
          <a:spcPct val="0"/>
        </a:spcAft>
        <a:buChar char="–"/>
        <a:defRPr sz="5000">
          <a:solidFill>
            <a:schemeClr val="tx1"/>
          </a:solidFill>
          <a:latin typeface="+mn-lt"/>
          <a:ea typeface="MS PGothic" pitchFamily="34" charset="-128"/>
        </a:defRPr>
      </a:lvl2pPr>
      <a:lvl3pPr marL="2041039" indent="-408207"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54" indent="-408207"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69" indent="-408207"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286" indent="-408207" algn="l" rtl="0" eaLnBrk="1" fontAlgn="base" hangingPunct="1">
        <a:spcBef>
          <a:spcPct val="20000"/>
        </a:spcBef>
        <a:spcAft>
          <a:spcPct val="0"/>
        </a:spcAft>
        <a:buChar char="»"/>
        <a:defRPr sz="3600">
          <a:solidFill>
            <a:schemeClr val="tx1"/>
          </a:solidFill>
          <a:latin typeface="+mn-lt"/>
          <a:ea typeface="+mn-ea"/>
        </a:defRPr>
      </a:lvl6pPr>
      <a:lvl7pPr marL="5306700" indent="-408207" algn="l" rtl="0" eaLnBrk="1" fontAlgn="base" hangingPunct="1">
        <a:spcBef>
          <a:spcPct val="20000"/>
        </a:spcBef>
        <a:spcAft>
          <a:spcPct val="0"/>
        </a:spcAft>
        <a:buChar char="»"/>
        <a:defRPr sz="3600">
          <a:solidFill>
            <a:schemeClr val="tx1"/>
          </a:solidFill>
          <a:latin typeface="+mn-lt"/>
          <a:ea typeface="+mn-ea"/>
        </a:defRPr>
      </a:lvl7pPr>
      <a:lvl8pPr marL="6123115" indent="-408207" algn="l" rtl="0" eaLnBrk="1" fontAlgn="base" hangingPunct="1">
        <a:spcBef>
          <a:spcPct val="20000"/>
        </a:spcBef>
        <a:spcAft>
          <a:spcPct val="0"/>
        </a:spcAft>
        <a:buChar char="»"/>
        <a:defRPr sz="3600">
          <a:solidFill>
            <a:schemeClr val="tx1"/>
          </a:solidFill>
          <a:latin typeface="+mn-lt"/>
          <a:ea typeface="+mn-ea"/>
        </a:defRPr>
      </a:lvl8pPr>
      <a:lvl9pPr marL="6939532" indent="-408207"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32" rtl="0" eaLnBrk="1" latinLnBrk="0" hangingPunct="1">
        <a:defRPr sz="3200" kern="1200">
          <a:solidFill>
            <a:schemeClr val="tx1"/>
          </a:solidFill>
          <a:latin typeface="+mn-lt"/>
          <a:ea typeface="+mn-ea"/>
          <a:cs typeface="+mn-cs"/>
        </a:defRPr>
      </a:lvl1pPr>
      <a:lvl2pPr marL="816415" algn="l" defTabSz="1632832" rtl="0" eaLnBrk="1" latinLnBrk="0" hangingPunct="1">
        <a:defRPr sz="3200" kern="1200">
          <a:solidFill>
            <a:schemeClr val="tx1"/>
          </a:solidFill>
          <a:latin typeface="+mn-lt"/>
          <a:ea typeface="+mn-ea"/>
          <a:cs typeface="+mn-cs"/>
        </a:defRPr>
      </a:lvl2pPr>
      <a:lvl3pPr marL="1632832" algn="l" defTabSz="1632832" rtl="0" eaLnBrk="1" latinLnBrk="0" hangingPunct="1">
        <a:defRPr sz="3200" kern="1200">
          <a:solidFill>
            <a:schemeClr val="tx1"/>
          </a:solidFill>
          <a:latin typeface="+mn-lt"/>
          <a:ea typeface="+mn-ea"/>
          <a:cs typeface="+mn-cs"/>
        </a:defRPr>
      </a:lvl3pPr>
      <a:lvl4pPr marL="2449246" algn="l" defTabSz="1632832" rtl="0" eaLnBrk="1" latinLnBrk="0" hangingPunct="1">
        <a:defRPr sz="3200" kern="1200">
          <a:solidFill>
            <a:schemeClr val="tx1"/>
          </a:solidFill>
          <a:latin typeface="+mn-lt"/>
          <a:ea typeface="+mn-ea"/>
          <a:cs typeface="+mn-cs"/>
        </a:defRPr>
      </a:lvl4pPr>
      <a:lvl5pPr marL="3265661" algn="l" defTabSz="1632832" rtl="0" eaLnBrk="1" latinLnBrk="0" hangingPunct="1">
        <a:defRPr sz="3200" kern="1200">
          <a:solidFill>
            <a:schemeClr val="tx1"/>
          </a:solidFill>
          <a:latin typeface="+mn-lt"/>
          <a:ea typeface="+mn-ea"/>
          <a:cs typeface="+mn-cs"/>
        </a:defRPr>
      </a:lvl5pPr>
      <a:lvl6pPr marL="4082078" algn="l" defTabSz="1632832" rtl="0" eaLnBrk="1" latinLnBrk="0" hangingPunct="1">
        <a:defRPr sz="3200" kern="1200">
          <a:solidFill>
            <a:schemeClr val="tx1"/>
          </a:solidFill>
          <a:latin typeface="+mn-lt"/>
          <a:ea typeface="+mn-ea"/>
          <a:cs typeface="+mn-cs"/>
        </a:defRPr>
      </a:lvl6pPr>
      <a:lvl7pPr marL="4898493" algn="l" defTabSz="1632832" rtl="0" eaLnBrk="1" latinLnBrk="0" hangingPunct="1">
        <a:defRPr sz="3200" kern="1200">
          <a:solidFill>
            <a:schemeClr val="tx1"/>
          </a:solidFill>
          <a:latin typeface="+mn-lt"/>
          <a:ea typeface="+mn-ea"/>
          <a:cs typeface="+mn-cs"/>
        </a:defRPr>
      </a:lvl7pPr>
      <a:lvl8pPr marL="5714908" algn="l" defTabSz="1632832" rtl="0" eaLnBrk="1" latinLnBrk="0" hangingPunct="1">
        <a:defRPr sz="3200" kern="1200">
          <a:solidFill>
            <a:schemeClr val="tx1"/>
          </a:solidFill>
          <a:latin typeface="+mn-lt"/>
          <a:ea typeface="+mn-ea"/>
          <a:cs typeface="+mn-cs"/>
        </a:defRPr>
      </a:lvl8pPr>
      <a:lvl9pPr marL="6531325" algn="l" defTabSz="1632832"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PT_Teen"/>
          <p:cNvPicPr>
            <a:picLocks noChangeAspect="1" noChangeArrowheads="1"/>
          </p:cNvPicPr>
          <p:nvPr/>
        </p:nvPicPr>
        <p:blipFill>
          <a:blip r:embed="rId13" cstate="print"/>
          <a:srcRect/>
          <a:stretch>
            <a:fillRect/>
          </a:stretch>
        </p:blipFill>
        <p:spPr bwMode="auto">
          <a:xfrm>
            <a:off x="0" y="-2382"/>
            <a:ext cx="18291176" cy="10289382"/>
          </a:xfrm>
          <a:prstGeom prst="rect">
            <a:avLst/>
          </a:prstGeom>
          <a:noFill/>
          <a:ln w="9525">
            <a:noFill/>
            <a:miter lim="800000"/>
            <a:headEnd/>
            <a:tailEnd/>
          </a:ln>
        </p:spPr>
      </p:pic>
      <p:sp>
        <p:nvSpPr>
          <p:cNvPr id="2051" name="Rectangle 3"/>
          <p:cNvSpPr>
            <a:spLocks noGrp="1" noChangeArrowheads="1"/>
          </p:cNvSpPr>
          <p:nvPr>
            <p:ph type="title"/>
          </p:nvPr>
        </p:nvSpPr>
        <p:spPr bwMode="auto">
          <a:xfrm>
            <a:off x="6096000" y="2400300"/>
            <a:ext cx="10363200" cy="1714500"/>
          </a:xfrm>
          <a:prstGeom prst="rect">
            <a:avLst/>
          </a:prstGeom>
          <a:noFill/>
          <a:ln w="9525">
            <a:noFill/>
            <a:miter lim="800000"/>
            <a:headEnd/>
            <a:tailEnd/>
          </a:ln>
        </p:spPr>
        <p:txBody>
          <a:bodyPr vert="horz" wrap="square" lIns="163281" tIns="81642" rIns="163281" bIns="81642" numCol="1" anchor="t" anchorCtr="0" compatLnSpc="1">
            <a:prstTxWarp prst="textNoShape">
              <a:avLst/>
            </a:prstTxWarp>
          </a:bodyPr>
          <a:lstStyle/>
          <a:p>
            <a:pPr lvl="0"/>
            <a:r>
              <a:rPr lang="en-US" smtClean="0"/>
              <a:t>Click to edit title </a:t>
            </a:r>
          </a:p>
        </p:txBody>
      </p:sp>
      <p:sp>
        <p:nvSpPr>
          <p:cNvPr id="2052" name="Rectangle 4"/>
          <p:cNvSpPr>
            <a:spLocks noGrp="1" noChangeArrowheads="1"/>
          </p:cNvSpPr>
          <p:nvPr>
            <p:ph type="body" idx="1"/>
          </p:nvPr>
        </p:nvSpPr>
        <p:spPr bwMode="auto">
          <a:xfrm>
            <a:off x="6096000" y="4457704"/>
            <a:ext cx="10363200" cy="2633663"/>
          </a:xfrm>
          <a:prstGeom prst="rect">
            <a:avLst/>
          </a:prstGeom>
          <a:noFill/>
          <a:ln w="9525">
            <a:noFill/>
            <a:miter lim="800000"/>
            <a:headEnd/>
            <a:tailEnd/>
          </a:ln>
        </p:spPr>
        <p:txBody>
          <a:bodyPr vert="horz" wrap="square" lIns="163281" tIns="81642" rIns="163281" bIns="81642" numCol="1" anchor="t" anchorCtr="0" compatLnSpc="1">
            <a:prstTxWarp prst="textNoShape">
              <a:avLst/>
            </a:prstTxWarp>
          </a:bodyPr>
          <a:lstStyle/>
          <a:p>
            <a:pPr lvl="0"/>
            <a:r>
              <a:rPr lang="en-US" smtClean="0"/>
              <a:t>Click to edit text</a:t>
            </a: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08"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19"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27"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3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08" indent="-612308"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64" indent="-510257" algn="l" rtl="0" eaLnBrk="1" fontAlgn="base" hangingPunct="1">
        <a:spcBef>
          <a:spcPct val="20000"/>
        </a:spcBef>
        <a:spcAft>
          <a:spcPct val="0"/>
        </a:spcAft>
        <a:buChar char="–"/>
        <a:defRPr sz="5000">
          <a:solidFill>
            <a:schemeClr val="tx1"/>
          </a:solidFill>
          <a:latin typeface="+mn-lt"/>
          <a:ea typeface="MS PGothic" pitchFamily="34" charset="-128"/>
        </a:defRPr>
      </a:lvl2pPr>
      <a:lvl3pPr marL="2041023" indent="-408204"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31" indent="-408204"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40" indent="-408204"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250" indent="-408204" algn="l" rtl="0" eaLnBrk="1" fontAlgn="base" hangingPunct="1">
        <a:spcBef>
          <a:spcPct val="20000"/>
        </a:spcBef>
        <a:spcAft>
          <a:spcPct val="0"/>
        </a:spcAft>
        <a:buChar char="»"/>
        <a:defRPr sz="3600">
          <a:solidFill>
            <a:schemeClr val="tx1"/>
          </a:solidFill>
          <a:latin typeface="+mn-lt"/>
          <a:ea typeface="+mn-ea"/>
        </a:defRPr>
      </a:lvl6pPr>
      <a:lvl7pPr marL="5306658" indent="-408204" algn="l" rtl="0" eaLnBrk="1" fontAlgn="base" hangingPunct="1">
        <a:spcBef>
          <a:spcPct val="20000"/>
        </a:spcBef>
        <a:spcAft>
          <a:spcPct val="0"/>
        </a:spcAft>
        <a:buChar char="»"/>
        <a:defRPr sz="3600">
          <a:solidFill>
            <a:schemeClr val="tx1"/>
          </a:solidFill>
          <a:latin typeface="+mn-lt"/>
          <a:ea typeface="+mn-ea"/>
        </a:defRPr>
      </a:lvl7pPr>
      <a:lvl8pPr marL="6123065" indent="-408204" algn="l" rtl="0" eaLnBrk="1" fontAlgn="base" hangingPunct="1">
        <a:spcBef>
          <a:spcPct val="20000"/>
        </a:spcBef>
        <a:spcAft>
          <a:spcPct val="0"/>
        </a:spcAft>
        <a:buChar char="»"/>
        <a:defRPr sz="3600">
          <a:solidFill>
            <a:schemeClr val="tx1"/>
          </a:solidFill>
          <a:latin typeface="+mn-lt"/>
          <a:ea typeface="+mn-ea"/>
        </a:defRPr>
      </a:lvl8pPr>
      <a:lvl9pPr marL="6939477" indent="-408204"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19" rtl="0" eaLnBrk="1" latinLnBrk="0" hangingPunct="1">
        <a:defRPr sz="3200" kern="1200">
          <a:solidFill>
            <a:schemeClr val="tx1"/>
          </a:solidFill>
          <a:latin typeface="+mn-lt"/>
          <a:ea typeface="+mn-ea"/>
          <a:cs typeface="+mn-cs"/>
        </a:defRPr>
      </a:lvl1pPr>
      <a:lvl2pPr marL="816408" algn="l" defTabSz="1632819" rtl="0" eaLnBrk="1" latinLnBrk="0" hangingPunct="1">
        <a:defRPr sz="3200" kern="1200">
          <a:solidFill>
            <a:schemeClr val="tx1"/>
          </a:solidFill>
          <a:latin typeface="+mn-lt"/>
          <a:ea typeface="+mn-ea"/>
          <a:cs typeface="+mn-cs"/>
        </a:defRPr>
      </a:lvl2pPr>
      <a:lvl3pPr marL="1632819" algn="l" defTabSz="1632819" rtl="0" eaLnBrk="1" latinLnBrk="0" hangingPunct="1">
        <a:defRPr sz="3200" kern="1200">
          <a:solidFill>
            <a:schemeClr val="tx1"/>
          </a:solidFill>
          <a:latin typeface="+mn-lt"/>
          <a:ea typeface="+mn-ea"/>
          <a:cs typeface="+mn-cs"/>
        </a:defRPr>
      </a:lvl3pPr>
      <a:lvl4pPr marL="2449227" algn="l" defTabSz="1632819" rtl="0" eaLnBrk="1" latinLnBrk="0" hangingPunct="1">
        <a:defRPr sz="3200" kern="1200">
          <a:solidFill>
            <a:schemeClr val="tx1"/>
          </a:solidFill>
          <a:latin typeface="+mn-lt"/>
          <a:ea typeface="+mn-ea"/>
          <a:cs typeface="+mn-cs"/>
        </a:defRPr>
      </a:lvl4pPr>
      <a:lvl5pPr marL="3265635" algn="l" defTabSz="1632819" rtl="0" eaLnBrk="1" latinLnBrk="0" hangingPunct="1">
        <a:defRPr sz="3200" kern="1200">
          <a:solidFill>
            <a:schemeClr val="tx1"/>
          </a:solidFill>
          <a:latin typeface="+mn-lt"/>
          <a:ea typeface="+mn-ea"/>
          <a:cs typeface="+mn-cs"/>
        </a:defRPr>
      </a:lvl5pPr>
      <a:lvl6pPr marL="4082046" algn="l" defTabSz="1632819" rtl="0" eaLnBrk="1" latinLnBrk="0" hangingPunct="1">
        <a:defRPr sz="3200" kern="1200">
          <a:solidFill>
            <a:schemeClr val="tx1"/>
          </a:solidFill>
          <a:latin typeface="+mn-lt"/>
          <a:ea typeface="+mn-ea"/>
          <a:cs typeface="+mn-cs"/>
        </a:defRPr>
      </a:lvl6pPr>
      <a:lvl7pPr marL="4898454" algn="l" defTabSz="1632819" rtl="0" eaLnBrk="1" latinLnBrk="0" hangingPunct="1">
        <a:defRPr sz="3200" kern="1200">
          <a:solidFill>
            <a:schemeClr val="tx1"/>
          </a:solidFill>
          <a:latin typeface="+mn-lt"/>
          <a:ea typeface="+mn-ea"/>
          <a:cs typeface="+mn-cs"/>
        </a:defRPr>
      </a:lvl7pPr>
      <a:lvl8pPr marL="5714861" algn="l" defTabSz="1632819" rtl="0" eaLnBrk="1" latinLnBrk="0" hangingPunct="1">
        <a:defRPr sz="3200" kern="1200">
          <a:solidFill>
            <a:schemeClr val="tx1"/>
          </a:solidFill>
          <a:latin typeface="+mn-lt"/>
          <a:ea typeface="+mn-ea"/>
          <a:cs typeface="+mn-cs"/>
        </a:defRPr>
      </a:lvl8pPr>
      <a:lvl9pPr marL="6531273" algn="l" defTabSz="1632819" rtl="0" eaLnBrk="1" latinLnBrk="0" hangingPunct="1">
        <a:defRPr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PT_Safety"/>
          <p:cNvPicPr>
            <a:picLocks noChangeAspect="1" noChangeArrowheads="1"/>
          </p:cNvPicPr>
          <p:nvPr/>
        </p:nvPicPr>
        <p:blipFill>
          <a:blip r:embed="rId13" cstate="print"/>
          <a:srcRect/>
          <a:stretch>
            <a:fillRect/>
          </a:stretch>
        </p:blipFill>
        <p:spPr bwMode="auto">
          <a:xfrm>
            <a:off x="0" y="-2382"/>
            <a:ext cx="18291176" cy="10289382"/>
          </a:xfrm>
          <a:prstGeom prst="rect">
            <a:avLst/>
          </a:prstGeom>
          <a:noFill/>
          <a:ln w="9525">
            <a:noFill/>
            <a:miter lim="800000"/>
            <a:headEnd/>
            <a:tailEnd/>
          </a:ln>
        </p:spPr>
      </p:pic>
      <p:sp>
        <p:nvSpPr>
          <p:cNvPr id="3075" name="Rectangle 3"/>
          <p:cNvSpPr>
            <a:spLocks noGrp="1" noChangeArrowheads="1"/>
          </p:cNvSpPr>
          <p:nvPr>
            <p:ph type="title"/>
          </p:nvPr>
        </p:nvSpPr>
        <p:spPr bwMode="auto">
          <a:xfrm>
            <a:off x="6096000" y="2400300"/>
            <a:ext cx="10363200" cy="1714500"/>
          </a:xfrm>
          <a:prstGeom prst="rect">
            <a:avLst/>
          </a:prstGeom>
          <a:noFill/>
          <a:ln w="9525">
            <a:noFill/>
            <a:miter lim="800000"/>
            <a:headEnd/>
            <a:tailEnd/>
          </a:ln>
        </p:spPr>
        <p:txBody>
          <a:bodyPr vert="horz" wrap="square" lIns="163279" tIns="81642" rIns="163279" bIns="81642" numCol="1" anchor="t" anchorCtr="0" compatLnSpc="1">
            <a:prstTxWarp prst="textNoShape">
              <a:avLst/>
            </a:prstTxWarp>
          </a:bodyPr>
          <a:lstStyle/>
          <a:p>
            <a:pPr lvl="0"/>
            <a:r>
              <a:rPr lang="en-US" smtClean="0"/>
              <a:t>Click to edit title</a:t>
            </a:r>
          </a:p>
        </p:txBody>
      </p:sp>
      <p:sp>
        <p:nvSpPr>
          <p:cNvPr id="3076" name="Rectangle 4"/>
          <p:cNvSpPr>
            <a:spLocks noGrp="1" noChangeArrowheads="1"/>
          </p:cNvSpPr>
          <p:nvPr>
            <p:ph type="body" idx="1"/>
          </p:nvPr>
        </p:nvSpPr>
        <p:spPr bwMode="auto">
          <a:xfrm>
            <a:off x="6096000" y="4457705"/>
            <a:ext cx="10363200" cy="2633663"/>
          </a:xfrm>
          <a:prstGeom prst="rect">
            <a:avLst/>
          </a:prstGeom>
          <a:noFill/>
          <a:ln w="9525">
            <a:noFill/>
            <a:miter lim="800000"/>
            <a:headEnd/>
            <a:tailEnd/>
          </a:ln>
        </p:spPr>
        <p:txBody>
          <a:bodyPr vert="horz" wrap="square" lIns="163279" tIns="81642" rIns="163279" bIns="81642" numCol="1" anchor="t" anchorCtr="0" compatLnSpc="1">
            <a:prstTxWarp prst="textNoShape">
              <a:avLst/>
            </a:prstTxWarp>
          </a:bodyPr>
          <a:lstStyle/>
          <a:p>
            <a:pPr lvl="0"/>
            <a:r>
              <a:rPr lang="en-US" smtClean="0"/>
              <a:t>Click to edit text</a:t>
            </a:r>
          </a:p>
          <a:p>
            <a:pPr lvl="1"/>
            <a:endParaRPr lang="en-US" smtClean="0"/>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401"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807"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207"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610"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302" indent="-612302"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54" indent="-510253" algn="l" rtl="0" eaLnBrk="1" fontAlgn="base" hangingPunct="1">
        <a:spcBef>
          <a:spcPct val="20000"/>
        </a:spcBef>
        <a:spcAft>
          <a:spcPct val="0"/>
        </a:spcAft>
        <a:defRPr sz="5000">
          <a:solidFill>
            <a:schemeClr val="tx1"/>
          </a:solidFill>
          <a:latin typeface="+mn-lt"/>
          <a:ea typeface="MS PGothic" pitchFamily="34" charset="-128"/>
        </a:defRPr>
      </a:lvl2pPr>
      <a:lvl3pPr marL="2041007" indent="-408200"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407" indent="-408200"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810" indent="-408200"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214" indent="-408200" algn="l" rtl="0" eaLnBrk="1" fontAlgn="base" hangingPunct="1">
        <a:spcBef>
          <a:spcPct val="20000"/>
        </a:spcBef>
        <a:spcAft>
          <a:spcPct val="0"/>
        </a:spcAft>
        <a:buChar char="»"/>
        <a:defRPr sz="3600">
          <a:solidFill>
            <a:schemeClr val="tx1"/>
          </a:solidFill>
          <a:latin typeface="+mn-lt"/>
          <a:ea typeface="+mn-ea"/>
        </a:defRPr>
      </a:lvl6pPr>
      <a:lvl7pPr marL="5306615" indent="-408200" algn="l" rtl="0" eaLnBrk="1" fontAlgn="base" hangingPunct="1">
        <a:spcBef>
          <a:spcPct val="20000"/>
        </a:spcBef>
        <a:spcAft>
          <a:spcPct val="0"/>
        </a:spcAft>
        <a:buChar char="»"/>
        <a:defRPr sz="3600">
          <a:solidFill>
            <a:schemeClr val="tx1"/>
          </a:solidFill>
          <a:latin typeface="+mn-lt"/>
          <a:ea typeface="+mn-ea"/>
        </a:defRPr>
      </a:lvl7pPr>
      <a:lvl8pPr marL="6123015" indent="-408200" algn="l" rtl="0" eaLnBrk="1" fontAlgn="base" hangingPunct="1">
        <a:spcBef>
          <a:spcPct val="20000"/>
        </a:spcBef>
        <a:spcAft>
          <a:spcPct val="0"/>
        </a:spcAft>
        <a:buChar char="»"/>
        <a:defRPr sz="3600">
          <a:solidFill>
            <a:schemeClr val="tx1"/>
          </a:solidFill>
          <a:latin typeface="+mn-lt"/>
          <a:ea typeface="+mn-ea"/>
        </a:defRPr>
      </a:lvl8pPr>
      <a:lvl9pPr marL="6939421" indent="-408200"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807" rtl="0" eaLnBrk="1" latinLnBrk="0" hangingPunct="1">
        <a:defRPr sz="3200" kern="1200">
          <a:solidFill>
            <a:schemeClr val="tx1"/>
          </a:solidFill>
          <a:latin typeface="+mn-lt"/>
          <a:ea typeface="+mn-ea"/>
          <a:cs typeface="+mn-cs"/>
        </a:defRPr>
      </a:lvl1pPr>
      <a:lvl2pPr marL="816401" algn="l" defTabSz="1632807" rtl="0" eaLnBrk="1" latinLnBrk="0" hangingPunct="1">
        <a:defRPr sz="3200" kern="1200">
          <a:solidFill>
            <a:schemeClr val="tx1"/>
          </a:solidFill>
          <a:latin typeface="+mn-lt"/>
          <a:ea typeface="+mn-ea"/>
          <a:cs typeface="+mn-cs"/>
        </a:defRPr>
      </a:lvl2pPr>
      <a:lvl3pPr marL="1632807" algn="l" defTabSz="1632807" rtl="0" eaLnBrk="1" latinLnBrk="0" hangingPunct="1">
        <a:defRPr sz="3200" kern="1200">
          <a:solidFill>
            <a:schemeClr val="tx1"/>
          </a:solidFill>
          <a:latin typeface="+mn-lt"/>
          <a:ea typeface="+mn-ea"/>
          <a:cs typeface="+mn-cs"/>
        </a:defRPr>
      </a:lvl3pPr>
      <a:lvl4pPr marL="2449207" algn="l" defTabSz="1632807" rtl="0" eaLnBrk="1" latinLnBrk="0" hangingPunct="1">
        <a:defRPr sz="3200" kern="1200">
          <a:solidFill>
            <a:schemeClr val="tx1"/>
          </a:solidFill>
          <a:latin typeface="+mn-lt"/>
          <a:ea typeface="+mn-ea"/>
          <a:cs typeface="+mn-cs"/>
        </a:defRPr>
      </a:lvl4pPr>
      <a:lvl5pPr marL="3265610" algn="l" defTabSz="1632807" rtl="0" eaLnBrk="1" latinLnBrk="0" hangingPunct="1">
        <a:defRPr sz="3200" kern="1200">
          <a:solidFill>
            <a:schemeClr val="tx1"/>
          </a:solidFill>
          <a:latin typeface="+mn-lt"/>
          <a:ea typeface="+mn-ea"/>
          <a:cs typeface="+mn-cs"/>
        </a:defRPr>
      </a:lvl5pPr>
      <a:lvl6pPr marL="4082014" algn="l" defTabSz="1632807" rtl="0" eaLnBrk="1" latinLnBrk="0" hangingPunct="1">
        <a:defRPr sz="3200" kern="1200">
          <a:solidFill>
            <a:schemeClr val="tx1"/>
          </a:solidFill>
          <a:latin typeface="+mn-lt"/>
          <a:ea typeface="+mn-ea"/>
          <a:cs typeface="+mn-cs"/>
        </a:defRPr>
      </a:lvl6pPr>
      <a:lvl7pPr marL="4898414" algn="l" defTabSz="1632807" rtl="0" eaLnBrk="1" latinLnBrk="0" hangingPunct="1">
        <a:defRPr sz="3200" kern="1200">
          <a:solidFill>
            <a:schemeClr val="tx1"/>
          </a:solidFill>
          <a:latin typeface="+mn-lt"/>
          <a:ea typeface="+mn-ea"/>
          <a:cs typeface="+mn-cs"/>
        </a:defRPr>
      </a:lvl7pPr>
      <a:lvl8pPr marL="5714815" algn="l" defTabSz="1632807" rtl="0" eaLnBrk="1" latinLnBrk="0" hangingPunct="1">
        <a:defRPr sz="3200" kern="1200">
          <a:solidFill>
            <a:schemeClr val="tx1"/>
          </a:solidFill>
          <a:latin typeface="+mn-lt"/>
          <a:ea typeface="+mn-ea"/>
          <a:cs typeface="+mn-cs"/>
        </a:defRPr>
      </a:lvl8pPr>
      <a:lvl9pPr marL="6531221" algn="l" defTabSz="1632807"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26" descr="PPT_USrap"/>
          <p:cNvPicPr>
            <a:picLocks noChangeAspect="1" noChangeArrowheads="1"/>
          </p:cNvPicPr>
          <p:nvPr/>
        </p:nvPicPr>
        <p:blipFill>
          <a:blip r:embed="rId13" cstate="print"/>
          <a:srcRect/>
          <a:stretch>
            <a:fillRect/>
          </a:stretch>
        </p:blipFill>
        <p:spPr bwMode="auto">
          <a:xfrm>
            <a:off x="0" y="0"/>
            <a:ext cx="18291176" cy="10289382"/>
          </a:xfrm>
          <a:prstGeom prst="rect">
            <a:avLst/>
          </a:prstGeom>
          <a:noFill/>
          <a:ln w="9525">
            <a:noFill/>
            <a:miter lim="800000"/>
            <a:headEnd/>
            <a:tailEnd/>
          </a:ln>
        </p:spPr>
      </p:pic>
      <p:sp>
        <p:nvSpPr>
          <p:cNvPr id="5123" name="Rectangle 1027"/>
          <p:cNvSpPr>
            <a:spLocks noGrp="1" noChangeArrowheads="1"/>
          </p:cNvSpPr>
          <p:nvPr>
            <p:ph type="title"/>
          </p:nvPr>
        </p:nvSpPr>
        <p:spPr bwMode="auto">
          <a:xfrm>
            <a:off x="5943600" y="2400300"/>
            <a:ext cx="10515600" cy="1714500"/>
          </a:xfrm>
          <a:prstGeom prst="rect">
            <a:avLst/>
          </a:prstGeom>
          <a:noFill/>
          <a:ln w="9525">
            <a:noFill/>
            <a:miter lim="800000"/>
            <a:headEnd/>
            <a:tailEnd/>
          </a:ln>
        </p:spPr>
        <p:txBody>
          <a:bodyPr vert="horz" wrap="square" lIns="163277" tIns="81642" rIns="163277" bIns="81642" numCol="1" anchor="t" anchorCtr="0" compatLnSpc="1">
            <a:prstTxWarp prst="textNoShape">
              <a:avLst/>
            </a:prstTxWarp>
          </a:bodyPr>
          <a:lstStyle/>
          <a:p>
            <a:pPr lvl="0"/>
            <a:r>
              <a:rPr lang="en-US" smtClean="0"/>
              <a:t>Click to edit title</a:t>
            </a:r>
          </a:p>
        </p:txBody>
      </p:sp>
      <p:sp>
        <p:nvSpPr>
          <p:cNvPr id="5124" name="Rectangle 1028"/>
          <p:cNvSpPr>
            <a:spLocks noGrp="1" noChangeArrowheads="1"/>
          </p:cNvSpPr>
          <p:nvPr>
            <p:ph type="body" idx="1"/>
          </p:nvPr>
        </p:nvSpPr>
        <p:spPr bwMode="auto">
          <a:xfrm>
            <a:off x="5943600" y="4457707"/>
            <a:ext cx="10515600" cy="2633663"/>
          </a:xfrm>
          <a:prstGeom prst="rect">
            <a:avLst/>
          </a:prstGeom>
          <a:noFill/>
          <a:ln w="9525">
            <a:noFill/>
            <a:miter lim="800000"/>
            <a:headEnd/>
            <a:tailEnd/>
          </a:ln>
        </p:spPr>
        <p:txBody>
          <a:bodyPr vert="horz" wrap="square" lIns="163277" tIns="81642" rIns="163277" bIns="81642" numCol="1" anchor="t" anchorCtr="0" compatLnSpc="1">
            <a:prstTxWarp prst="textNoShape">
              <a:avLst/>
            </a:prstTxWarp>
          </a:bodyPr>
          <a:lstStyle/>
          <a:p>
            <a:pPr lvl="0"/>
            <a:r>
              <a:rPr lang="en-US" smtClean="0"/>
              <a:t>Click to edit text</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0" eaLnBrk="1" fontAlgn="base" hangingPunct="1">
        <a:spcBef>
          <a:spcPct val="0"/>
        </a:spcBef>
        <a:spcAft>
          <a:spcPct val="0"/>
        </a:spcAft>
        <a:defRPr sz="2900">
          <a:solidFill>
            <a:schemeClr val="tx2"/>
          </a:solidFill>
          <a:latin typeface="+mj-lt"/>
          <a:ea typeface="MS PGothic" pitchFamily="34" charset="-128"/>
          <a:cs typeface="+mj-cs"/>
        </a:defRPr>
      </a:lvl1pPr>
      <a:lvl2pPr algn="l" rtl="0" eaLnBrk="1" fontAlgn="base" hangingPunct="1">
        <a:spcBef>
          <a:spcPct val="0"/>
        </a:spcBef>
        <a:spcAft>
          <a:spcPct val="0"/>
        </a:spcAft>
        <a:defRPr sz="2900">
          <a:solidFill>
            <a:schemeClr val="tx2"/>
          </a:solidFill>
          <a:latin typeface="Lucida Grande" pitchFamily="16" charset="0"/>
          <a:ea typeface="MS PGothic" pitchFamily="34" charset="-128"/>
        </a:defRPr>
      </a:lvl2pPr>
      <a:lvl3pPr algn="l" rtl="0" eaLnBrk="1" fontAlgn="base" hangingPunct="1">
        <a:spcBef>
          <a:spcPct val="0"/>
        </a:spcBef>
        <a:spcAft>
          <a:spcPct val="0"/>
        </a:spcAft>
        <a:defRPr sz="2900">
          <a:solidFill>
            <a:schemeClr val="tx2"/>
          </a:solidFill>
          <a:latin typeface="Lucida Grande" pitchFamily="16" charset="0"/>
          <a:ea typeface="MS PGothic" pitchFamily="34" charset="-128"/>
        </a:defRPr>
      </a:lvl3pPr>
      <a:lvl4pPr algn="l" rtl="0" eaLnBrk="1" fontAlgn="base" hangingPunct="1">
        <a:spcBef>
          <a:spcPct val="0"/>
        </a:spcBef>
        <a:spcAft>
          <a:spcPct val="0"/>
        </a:spcAft>
        <a:defRPr sz="2900">
          <a:solidFill>
            <a:schemeClr val="tx2"/>
          </a:solidFill>
          <a:latin typeface="Lucida Grande" pitchFamily="16" charset="0"/>
          <a:ea typeface="MS PGothic" pitchFamily="34" charset="-128"/>
        </a:defRPr>
      </a:lvl4pPr>
      <a:lvl5pPr algn="l" rtl="0" eaLnBrk="1" fontAlgn="base" hangingPunct="1">
        <a:spcBef>
          <a:spcPct val="0"/>
        </a:spcBef>
        <a:spcAft>
          <a:spcPct val="0"/>
        </a:spcAft>
        <a:defRPr sz="2900">
          <a:solidFill>
            <a:schemeClr val="tx2"/>
          </a:solidFill>
          <a:latin typeface="Lucida Grande" pitchFamily="16" charset="0"/>
          <a:ea typeface="MS PGothic" pitchFamily="34" charset="-128"/>
        </a:defRPr>
      </a:lvl5pPr>
      <a:lvl6pPr marL="81639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6pPr>
      <a:lvl7pPr marL="1632794"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7pPr>
      <a:lvl8pPr marL="2449188"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8pPr>
      <a:lvl9pPr marL="3265585" algn="l" rtl="0" eaLnBrk="1" fontAlgn="base" hangingPunct="1">
        <a:spcBef>
          <a:spcPct val="0"/>
        </a:spcBef>
        <a:spcAft>
          <a:spcPct val="0"/>
        </a:spcAft>
        <a:defRPr sz="2900">
          <a:solidFill>
            <a:schemeClr val="tx2"/>
          </a:solidFill>
          <a:latin typeface="Lucida Grande" pitchFamily="16" charset="0"/>
          <a:ea typeface="ＭＳ Ｐゴシック" pitchFamily="16" charset="-128"/>
        </a:defRPr>
      </a:lvl9pPr>
    </p:titleStyle>
    <p:bodyStyle>
      <a:lvl1pPr marL="612297" indent="-612297" algn="l" rtl="0" eaLnBrk="1" fontAlgn="base" hangingPunct="1">
        <a:spcBef>
          <a:spcPct val="20000"/>
        </a:spcBef>
        <a:spcAft>
          <a:spcPct val="0"/>
        </a:spcAft>
        <a:defRPr sz="2500">
          <a:solidFill>
            <a:schemeClr val="tx1"/>
          </a:solidFill>
          <a:latin typeface="+mn-lt"/>
          <a:ea typeface="MS PGothic" pitchFamily="34" charset="-128"/>
          <a:cs typeface="+mn-cs"/>
        </a:defRPr>
      </a:lvl1pPr>
      <a:lvl2pPr marL="1326643" indent="-510249" algn="l" rtl="0" eaLnBrk="1" fontAlgn="base" hangingPunct="1">
        <a:spcBef>
          <a:spcPct val="20000"/>
        </a:spcBef>
        <a:spcAft>
          <a:spcPct val="0"/>
        </a:spcAft>
        <a:buChar char="–"/>
        <a:defRPr sz="5000">
          <a:solidFill>
            <a:schemeClr val="tx1"/>
          </a:solidFill>
          <a:latin typeface="+mn-lt"/>
          <a:ea typeface="MS PGothic" pitchFamily="34" charset="-128"/>
        </a:defRPr>
      </a:lvl2pPr>
      <a:lvl3pPr marL="2040991" indent="-408197" algn="l" rtl="0" eaLnBrk="1" fontAlgn="base" hangingPunct="1">
        <a:spcBef>
          <a:spcPct val="20000"/>
        </a:spcBef>
        <a:spcAft>
          <a:spcPct val="0"/>
        </a:spcAft>
        <a:buChar char="•"/>
        <a:defRPr sz="4300">
          <a:solidFill>
            <a:schemeClr val="tx1"/>
          </a:solidFill>
          <a:latin typeface="+mn-lt"/>
          <a:ea typeface="MS PGothic" pitchFamily="34" charset="-128"/>
        </a:defRPr>
      </a:lvl3pPr>
      <a:lvl4pPr marL="2857384" indent="-408197" algn="l" rtl="0" eaLnBrk="1" fontAlgn="base" hangingPunct="1">
        <a:spcBef>
          <a:spcPct val="20000"/>
        </a:spcBef>
        <a:spcAft>
          <a:spcPct val="0"/>
        </a:spcAft>
        <a:buChar char="–"/>
        <a:defRPr sz="3600">
          <a:solidFill>
            <a:schemeClr val="tx1"/>
          </a:solidFill>
          <a:latin typeface="+mn-lt"/>
          <a:ea typeface="MS PGothic" pitchFamily="34" charset="-128"/>
        </a:defRPr>
      </a:lvl4pPr>
      <a:lvl5pPr marL="3673781" indent="-408197" algn="l" rtl="0" eaLnBrk="1" fontAlgn="base" hangingPunct="1">
        <a:spcBef>
          <a:spcPct val="20000"/>
        </a:spcBef>
        <a:spcAft>
          <a:spcPct val="0"/>
        </a:spcAft>
        <a:buChar char="»"/>
        <a:defRPr sz="3600">
          <a:solidFill>
            <a:schemeClr val="tx1"/>
          </a:solidFill>
          <a:latin typeface="+mn-lt"/>
          <a:ea typeface="MS PGothic" pitchFamily="34" charset="-128"/>
        </a:defRPr>
      </a:lvl5pPr>
      <a:lvl6pPr marL="4490178" indent="-408197" algn="l" rtl="0" eaLnBrk="1" fontAlgn="base" hangingPunct="1">
        <a:spcBef>
          <a:spcPct val="20000"/>
        </a:spcBef>
        <a:spcAft>
          <a:spcPct val="0"/>
        </a:spcAft>
        <a:buChar char="»"/>
        <a:defRPr sz="3600">
          <a:solidFill>
            <a:schemeClr val="tx1"/>
          </a:solidFill>
          <a:latin typeface="+mn-lt"/>
          <a:ea typeface="+mn-ea"/>
        </a:defRPr>
      </a:lvl6pPr>
      <a:lvl7pPr marL="5306572" indent="-408197" algn="l" rtl="0" eaLnBrk="1" fontAlgn="base" hangingPunct="1">
        <a:spcBef>
          <a:spcPct val="20000"/>
        </a:spcBef>
        <a:spcAft>
          <a:spcPct val="0"/>
        </a:spcAft>
        <a:buChar char="»"/>
        <a:defRPr sz="3600">
          <a:solidFill>
            <a:schemeClr val="tx1"/>
          </a:solidFill>
          <a:latin typeface="+mn-lt"/>
          <a:ea typeface="+mn-ea"/>
        </a:defRPr>
      </a:lvl7pPr>
      <a:lvl8pPr marL="6122965" indent="-408197" algn="l" rtl="0" eaLnBrk="1" fontAlgn="base" hangingPunct="1">
        <a:spcBef>
          <a:spcPct val="20000"/>
        </a:spcBef>
        <a:spcAft>
          <a:spcPct val="0"/>
        </a:spcAft>
        <a:buChar char="»"/>
        <a:defRPr sz="3600">
          <a:solidFill>
            <a:schemeClr val="tx1"/>
          </a:solidFill>
          <a:latin typeface="+mn-lt"/>
          <a:ea typeface="+mn-ea"/>
        </a:defRPr>
      </a:lvl8pPr>
      <a:lvl9pPr marL="6939366" indent="-408197" algn="l" rtl="0" eaLnBrk="1" fontAlgn="base" hangingPunct="1">
        <a:spcBef>
          <a:spcPct val="20000"/>
        </a:spcBef>
        <a:spcAft>
          <a:spcPct val="0"/>
        </a:spcAft>
        <a:buChar char="»"/>
        <a:defRPr sz="3600">
          <a:solidFill>
            <a:schemeClr val="tx1"/>
          </a:solidFill>
          <a:latin typeface="+mn-lt"/>
          <a:ea typeface="+mn-ea"/>
        </a:defRPr>
      </a:lvl9pPr>
    </p:bodyStyle>
    <p:otherStyle>
      <a:defPPr>
        <a:defRPr lang="en-US"/>
      </a:defPPr>
      <a:lvl1pPr marL="0" algn="l" defTabSz="1632794" rtl="0" eaLnBrk="1" latinLnBrk="0" hangingPunct="1">
        <a:defRPr sz="3200" kern="1200">
          <a:solidFill>
            <a:schemeClr val="tx1"/>
          </a:solidFill>
          <a:latin typeface="+mn-lt"/>
          <a:ea typeface="+mn-ea"/>
          <a:cs typeface="+mn-cs"/>
        </a:defRPr>
      </a:lvl1pPr>
      <a:lvl2pPr marL="816395" algn="l" defTabSz="1632794" rtl="0" eaLnBrk="1" latinLnBrk="0" hangingPunct="1">
        <a:defRPr sz="3200" kern="1200">
          <a:solidFill>
            <a:schemeClr val="tx1"/>
          </a:solidFill>
          <a:latin typeface="+mn-lt"/>
          <a:ea typeface="+mn-ea"/>
          <a:cs typeface="+mn-cs"/>
        </a:defRPr>
      </a:lvl2pPr>
      <a:lvl3pPr marL="1632794" algn="l" defTabSz="1632794" rtl="0" eaLnBrk="1" latinLnBrk="0" hangingPunct="1">
        <a:defRPr sz="3200" kern="1200">
          <a:solidFill>
            <a:schemeClr val="tx1"/>
          </a:solidFill>
          <a:latin typeface="+mn-lt"/>
          <a:ea typeface="+mn-ea"/>
          <a:cs typeface="+mn-cs"/>
        </a:defRPr>
      </a:lvl3pPr>
      <a:lvl4pPr marL="2449188" algn="l" defTabSz="1632794" rtl="0" eaLnBrk="1" latinLnBrk="0" hangingPunct="1">
        <a:defRPr sz="3200" kern="1200">
          <a:solidFill>
            <a:schemeClr val="tx1"/>
          </a:solidFill>
          <a:latin typeface="+mn-lt"/>
          <a:ea typeface="+mn-ea"/>
          <a:cs typeface="+mn-cs"/>
        </a:defRPr>
      </a:lvl4pPr>
      <a:lvl5pPr marL="3265585" algn="l" defTabSz="1632794" rtl="0" eaLnBrk="1" latinLnBrk="0" hangingPunct="1">
        <a:defRPr sz="3200" kern="1200">
          <a:solidFill>
            <a:schemeClr val="tx1"/>
          </a:solidFill>
          <a:latin typeface="+mn-lt"/>
          <a:ea typeface="+mn-ea"/>
          <a:cs typeface="+mn-cs"/>
        </a:defRPr>
      </a:lvl5pPr>
      <a:lvl6pPr marL="4081982" algn="l" defTabSz="1632794" rtl="0" eaLnBrk="1" latinLnBrk="0" hangingPunct="1">
        <a:defRPr sz="3200" kern="1200">
          <a:solidFill>
            <a:schemeClr val="tx1"/>
          </a:solidFill>
          <a:latin typeface="+mn-lt"/>
          <a:ea typeface="+mn-ea"/>
          <a:cs typeface="+mn-cs"/>
        </a:defRPr>
      </a:lvl6pPr>
      <a:lvl7pPr marL="4898375" algn="l" defTabSz="1632794" rtl="0" eaLnBrk="1" latinLnBrk="0" hangingPunct="1">
        <a:defRPr sz="3200" kern="1200">
          <a:solidFill>
            <a:schemeClr val="tx1"/>
          </a:solidFill>
          <a:latin typeface="+mn-lt"/>
          <a:ea typeface="+mn-ea"/>
          <a:cs typeface="+mn-cs"/>
        </a:defRPr>
      </a:lvl7pPr>
      <a:lvl8pPr marL="5714769" algn="l" defTabSz="1632794" rtl="0" eaLnBrk="1" latinLnBrk="0" hangingPunct="1">
        <a:defRPr sz="3200" kern="1200">
          <a:solidFill>
            <a:schemeClr val="tx1"/>
          </a:solidFill>
          <a:latin typeface="+mn-lt"/>
          <a:ea typeface="+mn-ea"/>
          <a:cs typeface="+mn-cs"/>
        </a:defRPr>
      </a:lvl8pPr>
      <a:lvl9pPr marL="6531169" algn="l" defTabSz="163279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hyperlink" Target="http://seniordriving.aaa.com/"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PT_Main_Title"/>
          <p:cNvPicPr>
            <a:picLocks noChangeAspect="1" noChangeArrowheads="1"/>
          </p:cNvPicPr>
          <p:nvPr/>
        </p:nvPicPr>
        <p:blipFill>
          <a:blip r:embed="rId3" cstate="print"/>
          <a:srcRect/>
          <a:stretch>
            <a:fillRect/>
          </a:stretch>
        </p:blipFill>
        <p:spPr bwMode="auto">
          <a:xfrm>
            <a:off x="-1588" y="-38100"/>
            <a:ext cx="18289588" cy="10325100"/>
          </a:xfrm>
          <a:prstGeom prst="rect">
            <a:avLst/>
          </a:prstGeom>
          <a:noFill/>
          <a:ln w="9525">
            <a:noFill/>
            <a:miter lim="800000"/>
            <a:headEnd/>
            <a:tailEnd/>
          </a:ln>
        </p:spPr>
      </p:pic>
      <p:sp>
        <p:nvSpPr>
          <p:cNvPr id="3" name="Subtitle 2"/>
          <p:cNvSpPr>
            <a:spLocks noGrp="1"/>
          </p:cNvSpPr>
          <p:nvPr>
            <p:ph type="subTitle" idx="1"/>
          </p:nvPr>
        </p:nvSpPr>
        <p:spPr>
          <a:xfrm>
            <a:off x="8763000" y="6438900"/>
            <a:ext cx="7772400" cy="3352800"/>
          </a:xfrm>
        </p:spPr>
        <p:txBody>
          <a:bodyPr>
            <a:noAutofit/>
          </a:bodyPr>
          <a:lstStyle/>
          <a:p>
            <a:r>
              <a:rPr lang="en-US" sz="4800" dirty="0" smtClean="0">
                <a:latin typeface="Trebuchet MS" pitchFamily="34" charset="0"/>
              </a:rPr>
              <a:t/>
            </a:r>
            <a:br>
              <a:rPr lang="en-US" sz="4800" dirty="0" smtClean="0">
                <a:latin typeface="Trebuchet MS" pitchFamily="34" charset="0"/>
              </a:rPr>
            </a:br>
            <a:r>
              <a:rPr lang="en-US" sz="3200" i="1" dirty="0" smtClean="0">
                <a:latin typeface="Trebuchet MS" pitchFamily="34" charset="0"/>
              </a:rPr>
              <a:t>March 2016 </a:t>
            </a:r>
            <a:endParaRPr lang="en-US" sz="3200" i="1" dirty="0">
              <a:latin typeface="Trebuchet MS" pitchFamily="34" charset="0"/>
            </a:endParaRPr>
          </a:p>
        </p:txBody>
      </p:sp>
      <p:sp>
        <p:nvSpPr>
          <p:cNvPr id="5" name="TextBox 4"/>
          <p:cNvSpPr txBox="1"/>
          <p:nvPr/>
        </p:nvSpPr>
        <p:spPr>
          <a:xfrm>
            <a:off x="7924800" y="1562100"/>
            <a:ext cx="9296400" cy="4154984"/>
          </a:xfrm>
          <a:prstGeom prst="rect">
            <a:avLst/>
          </a:prstGeom>
          <a:noFill/>
        </p:spPr>
        <p:txBody>
          <a:bodyPr wrap="square" rtlCol="0">
            <a:spAutoFit/>
          </a:bodyPr>
          <a:lstStyle/>
          <a:p>
            <a:pPr algn="ctr"/>
            <a:r>
              <a:rPr lang="en-US" sz="5400" b="1" dirty="0" smtClean="0">
                <a:latin typeface="Trebuchet MS" pitchFamily="34" charset="0"/>
              </a:rPr>
              <a:t>Select Physical Performance Measures and Driving Outcomes in Older Adults</a:t>
            </a:r>
          </a:p>
          <a:p>
            <a:pPr algn="ctr"/>
            <a:endParaRPr lang="en-US" sz="5400" b="1" dirty="0" smtClean="0">
              <a:latin typeface="Trebuchet MS" pitchFamily="34" charset="0"/>
            </a:endParaRPr>
          </a:p>
          <a:p>
            <a:pPr algn="ctr"/>
            <a:r>
              <a:rPr lang="en-US" sz="4800" b="1" dirty="0" smtClean="0">
                <a:latin typeface="Trebuchet MS" pitchFamily="34" charset="0"/>
              </a:rPr>
              <a:t>A LongROAD Study</a:t>
            </a:r>
          </a:p>
        </p:txBody>
      </p:sp>
    </p:spTree>
    <p:extLst>
      <p:ext uri="{BB962C8B-B14F-4D97-AF65-F5344CB8AC3E}">
        <p14:creationId xmlns:p14="http://schemas.microsoft.com/office/powerpoint/2010/main" val="427894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638300"/>
            <a:ext cx="10972800" cy="1714500"/>
          </a:xfrm>
        </p:spPr>
        <p:txBody>
          <a:bodyPr/>
          <a:lstStyle/>
          <a:p>
            <a:pPr algn="ctr"/>
            <a:r>
              <a:rPr lang="en-US" sz="5400" b="1" dirty="0" smtClean="0">
                <a:latin typeface="Trebuchet MS" pitchFamily="34" charset="0"/>
              </a:rPr>
              <a:t>Implications</a:t>
            </a:r>
            <a:endParaRPr lang="en-US" sz="5400" dirty="0"/>
          </a:p>
        </p:txBody>
      </p:sp>
      <p:sp>
        <p:nvSpPr>
          <p:cNvPr id="3" name="Content Placeholder 2"/>
          <p:cNvSpPr>
            <a:spLocks noGrp="1"/>
          </p:cNvSpPr>
          <p:nvPr>
            <p:ph idx="1"/>
          </p:nvPr>
        </p:nvSpPr>
        <p:spPr>
          <a:xfrm>
            <a:off x="3429000" y="2933700"/>
            <a:ext cx="13030200" cy="6400799"/>
          </a:xfrm>
        </p:spPr>
        <p:txBody>
          <a:bodyPr/>
          <a:lstStyle/>
          <a:p>
            <a:r>
              <a:rPr lang="en-US" sz="4000" dirty="0" smtClean="0">
                <a:latin typeface="Trebuchet MS"/>
                <a:cs typeface="Trebuchet MS"/>
              </a:rPr>
              <a:t>•  </a:t>
            </a:r>
            <a:r>
              <a:rPr lang="en-US" sz="4000" dirty="0" smtClean="0">
                <a:latin typeface="Trebuchet MS"/>
                <a:cs typeface="Trebuchet MS"/>
                <a:hlinkClick r:id="rId2"/>
              </a:rPr>
              <a:t>SeniorDriving.AAA.com</a:t>
            </a:r>
            <a:r>
              <a:rPr lang="en-US" sz="4000" dirty="0" smtClean="0">
                <a:latin typeface="Trebuchet MS"/>
                <a:cs typeface="Trebuchet MS"/>
              </a:rPr>
              <a:t> contains resources for senior drivers on strength and flexibility exercises </a:t>
            </a:r>
          </a:p>
          <a:p>
            <a:pPr lvl="1">
              <a:buFont typeface="Arial"/>
              <a:buChar char="•"/>
            </a:pPr>
            <a:r>
              <a:rPr lang="en-US" sz="4000" dirty="0" smtClean="0">
                <a:latin typeface="Trebuchet MS"/>
                <a:cs typeface="Trebuchet MS"/>
              </a:rPr>
              <a:t>AAA.com/fitness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62100"/>
            <a:ext cx="10972800" cy="1714500"/>
          </a:xfrm>
        </p:spPr>
        <p:txBody>
          <a:bodyPr/>
          <a:lstStyle/>
          <a:p>
            <a:pPr algn="ctr"/>
            <a:r>
              <a:rPr lang="en-US" sz="6000" b="1" dirty="0" smtClean="0">
                <a:latin typeface="Trebuchet MS" pitchFamily="34" charset="0"/>
              </a:rPr>
              <a:t>The Situation</a:t>
            </a:r>
            <a:r>
              <a:rPr lang="en-US" sz="6000" b="1" dirty="0" smtClean="0"/>
              <a:t/>
            </a:r>
            <a:br>
              <a:rPr lang="en-US" sz="6000" b="1" dirty="0" smtClean="0"/>
            </a:br>
            <a:endParaRPr lang="en-US" sz="6000" b="1" dirty="0"/>
          </a:p>
        </p:txBody>
      </p:sp>
      <p:sp>
        <p:nvSpPr>
          <p:cNvPr id="3" name="Content Placeholder 2"/>
          <p:cNvSpPr>
            <a:spLocks noGrp="1"/>
          </p:cNvSpPr>
          <p:nvPr>
            <p:ph idx="1"/>
          </p:nvPr>
        </p:nvSpPr>
        <p:spPr>
          <a:xfrm>
            <a:off x="3276600" y="2781300"/>
            <a:ext cx="13182600" cy="6553200"/>
          </a:xfrm>
        </p:spPr>
        <p:txBody>
          <a:bodyPr/>
          <a:lstStyle/>
          <a:p>
            <a:r>
              <a:rPr lang="en-US" sz="3600" dirty="0" smtClean="0">
                <a:latin typeface="Trebuchet MS"/>
                <a:cs typeface="Trebuchet MS"/>
              </a:rPr>
              <a:t>•</a:t>
            </a:r>
            <a:r>
              <a:rPr lang="en-US" sz="3600" dirty="0">
                <a:latin typeface="Trebuchet MS"/>
                <a:cs typeface="Trebuchet MS"/>
              </a:rPr>
              <a:t>	Driving exposure (meaning driving distance and trips taken), driving cessation, crashes, citations, and poor driving ability are all factors that can have significant implications for safety and health among older adults and identifying measures associated with these factors is important for preventing negative driving outcomes</a:t>
            </a:r>
            <a:endParaRPr lang="en-US" sz="3600" dirty="0" smtClean="0">
              <a:latin typeface="Trebuchet M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714500"/>
            <a:ext cx="10972800" cy="1714500"/>
          </a:xfrm>
        </p:spPr>
        <p:txBody>
          <a:bodyPr/>
          <a:lstStyle/>
          <a:p>
            <a:pPr algn="ctr"/>
            <a:r>
              <a:rPr lang="en-US" sz="5400" b="1" dirty="0" smtClean="0">
                <a:latin typeface="Trebuchet MS" pitchFamily="34" charset="0"/>
              </a:rPr>
              <a:t>The Situation</a:t>
            </a:r>
            <a:endParaRPr lang="en-US" sz="5400" dirty="0"/>
          </a:p>
        </p:txBody>
      </p:sp>
      <p:sp>
        <p:nvSpPr>
          <p:cNvPr id="3" name="Content Placeholder 2"/>
          <p:cNvSpPr>
            <a:spLocks noGrp="1"/>
          </p:cNvSpPr>
          <p:nvPr>
            <p:ph idx="1"/>
          </p:nvPr>
        </p:nvSpPr>
        <p:spPr>
          <a:xfrm>
            <a:off x="3581400" y="2247900"/>
            <a:ext cx="12877800" cy="7010399"/>
          </a:xfrm>
        </p:spPr>
        <p:txBody>
          <a:bodyPr/>
          <a:lstStyle/>
          <a:p>
            <a:endParaRPr lang="en-US" dirty="0" smtClean="0"/>
          </a:p>
          <a:p>
            <a:pPr>
              <a:buFont typeface="Arial" panose="020B0604020202020204" pitchFamily="34" charset="0"/>
              <a:buChar char="•"/>
            </a:pPr>
            <a:r>
              <a:rPr lang="en-US" sz="3600" dirty="0" smtClean="0">
                <a:latin typeface="Trebuchet MS" panose="020B0603020202020204" pitchFamily="34" charset="0"/>
              </a:rPr>
              <a:t>Current </a:t>
            </a:r>
            <a:r>
              <a:rPr lang="en-US" sz="3600" dirty="0">
                <a:latin typeface="Trebuchet MS" panose="020B0603020202020204" pitchFamily="34" charset="0"/>
              </a:rPr>
              <a:t>physical functioning </a:t>
            </a:r>
            <a:r>
              <a:rPr lang="en-US" sz="3600" dirty="0" smtClean="0">
                <a:latin typeface="Trebuchet MS" panose="020B0603020202020204" pitchFamily="34" charset="0"/>
              </a:rPr>
              <a:t>measures that are </a:t>
            </a:r>
            <a:r>
              <a:rPr lang="en-US" sz="3600" dirty="0">
                <a:latin typeface="Trebuchet MS" panose="020B0603020202020204" pitchFamily="34" charset="0"/>
              </a:rPr>
              <a:t>regularly employed </a:t>
            </a:r>
            <a:r>
              <a:rPr lang="en-US" sz="3600" dirty="0" smtClean="0">
                <a:latin typeface="Trebuchet MS" panose="020B0603020202020204" pitchFamily="34" charset="0"/>
              </a:rPr>
              <a:t>in </a:t>
            </a:r>
            <a:r>
              <a:rPr lang="en-US" sz="3600" dirty="0" smtClean="0">
                <a:latin typeface="Trebuchet MS" panose="020B0603020202020204" pitchFamily="34" charset="0"/>
              </a:rPr>
              <a:t>research </a:t>
            </a:r>
            <a:r>
              <a:rPr lang="en-US" sz="3600" dirty="0" smtClean="0">
                <a:latin typeface="Trebuchet MS" panose="020B0603020202020204" pitchFamily="34" charset="0"/>
              </a:rPr>
              <a:t>include</a:t>
            </a:r>
            <a:r>
              <a:rPr lang="en-US" sz="3600" dirty="0" smtClean="0">
                <a:latin typeface="Trebuchet MS" panose="020B0603020202020204" pitchFamily="34" charset="0"/>
              </a:rPr>
              <a:t> </a:t>
            </a:r>
            <a:r>
              <a:rPr lang="en-US" sz="3600" dirty="0">
                <a:latin typeface="Trebuchet MS" panose="020B0603020202020204" pitchFamily="34" charset="0"/>
              </a:rPr>
              <a:t>the Short Physical Performance Battery (SPPB), the Timed Up and Go Test (TUG), and the Rapid Pace Walk (RPW</a:t>
            </a:r>
            <a:r>
              <a:rPr lang="en-US" sz="3600" dirty="0" smtClean="0">
                <a:latin typeface="Trebuchet MS" panose="020B0603020202020204" pitchFamily="34" charset="0"/>
              </a:rPr>
              <a:t>) </a:t>
            </a:r>
            <a:endParaRPr lang="en-US" sz="3600"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790700"/>
            <a:ext cx="10972800" cy="1714500"/>
          </a:xfrm>
        </p:spPr>
        <p:txBody>
          <a:bodyPr/>
          <a:lstStyle/>
          <a:p>
            <a:pPr algn="ctr"/>
            <a:r>
              <a:rPr lang="en-US" sz="6000" b="1" dirty="0" smtClean="0">
                <a:latin typeface="Trebuchet MS" pitchFamily="34" charset="0"/>
              </a:rPr>
              <a:t>Objective</a:t>
            </a:r>
            <a:endParaRPr lang="en-US" sz="6000" b="1" dirty="0">
              <a:latin typeface="Trebuchet MS" pitchFamily="34" charset="0"/>
            </a:endParaRPr>
          </a:p>
        </p:txBody>
      </p:sp>
      <p:sp>
        <p:nvSpPr>
          <p:cNvPr id="3" name="Content Placeholder 2"/>
          <p:cNvSpPr>
            <a:spLocks noGrp="1"/>
          </p:cNvSpPr>
          <p:nvPr>
            <p:ph idx="1"/>
          </p:nvPr>
        </p:nvSpPr>
        <p:spPr>
          <a:xfrm>
            <a:off x="3505200" y="2400300"/>
            <a:ext cx="13030200" cy="5029199"/>
          </a:xfrm>
        </p:spPr>
        <p:txBody>
          <a:bodyPr/>
          <a:lstStyle/>
          <a:p>
            <a:endParaRPr lang="en-US" sz="3600" dirty="0" smtClean="0"/>
          </a:p>
          <a:p>
            <a:r>
              <a:rPr lang="en-US" sz="3600" dirty="0"/>
              <a:t> •</a:t>
            </a:r>
            <a:r>
              <a:rPr lang="en-US" sz="3600" dirty="0">
                <a:latin typeface="Trebuchet MS" panose="020B0603020202020204" pitchFamily="34" charset="0"/>
              </a:rPr>
              <a:t>	To assess the evidence in the research literature on the association between three well-validated lower extremity physical functioning measures (SPPB, TUG, and the RPW) with driving outcomes in older adults</a:t>
            </a:r>
            <a:endParaRPr lang="en-US" sz="36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0" y="1943100"/>
            <a:ext cx="10972800" cy="1143000"/>
          </a:xfrm>
        </p:spPr>
        <p:txBody>
          <a:bodyPr/>
          <a:lstStyle/>
          <a:p>
            <a:pPr algn="ctr"/>
            <a:r>
              <a:rPr lang="en-US" sz="4400" b="1" i="1" dirty="0" smtClean="0">
                <a:latin typeface="Trebuchet MS" pitchFamily="34" charset="0"/>
              </a:rPr>
              <a:t/>
            </a:r>
            <a:br>
              <a:rPr lang="en-US" sz="4400" b="1" i="1" dirty="0" smtClean="0">
                <a:latin typeface="Trebuchet MS" pitchFamily="34" charset="0"/>
              </a:rPr>
            </a:br>
            <a:r>
              <a:rPr lang="en-US" sz="4400" b="1" i="1" dirty="0" smtClean="0">
                <a:latin typeface="Trebuchet MS" pitchFamily="34" charset="0"/>
              </a:rPr>
              <a:t>Columbia University</a:t>
            </a:r>
            <a:br>
              <a:rPr lang="en-US" sz="4400" b="1" i="1" dirty="0" smtClean="0">
                <a:latin typeface="Trebuchet MS" pitchFamily="34" charset="0"/>
              </a:rPr>
            </a:br>
            <a:r>
              <a:rPr lang="en-US" sz="4400" b="1" i="1" dirty="0" smtClean="0">
                <a:latin typeface="Trebuchet MS" pitchFamily="34" charset="0"/>
              </a:rPr>
              <a:t/>
            </a:r>
            <a:br>
              <a:rPr lang="en-US" sz="4400" b="1" i="1" dirty="0" smtClean="0">
                <a:latin typeface="Trebuchet MS" pitchFamily="34" charset="0"/>
              </a:rPr>
            </a:br>
            <a:r>
              <a:rPr lang="en-US" sz="4400" b="1" i="1" dirty="0" smtClean="0">
                <a:latin typeface="Trebuchet MS" pitchFamily="34" charset="0"/>
              </a:rPr>
              <a:t/>
            </a:r>
            <a:br>
              <a:rPr lang="en-US" sz="4400" b="1" i="1" dirty="0" smtClean="0">
                <a:latin typeface="Trebuchet MS" pitchFamily="34" charset="0"/>
              </a:rPr>
            </a:br>
            <a:r>
              <a:rPr lang="en-US" sz="4400" b="1" i="1" dirty="0" smtClean="0">
                <a:latin typeface="Trebuchet MS" pitchFamily="34" charset="0"/>
              </a:rPr>
              <a:t>AAA Foundation for Traffic Safety</a:t>
            </a:r>
            <a:endParaRPr lang="en-US" sz="4400" b="1" i="1" dirty="0">
              <a:latin typeface="Trebuchet MS" pitchFamily="34" charset="0"/>
            </a:endParaRPr>
          </a:p>
        </p:txBody>
      </p:sp>
      <p:sp>
        <p:nvSpPr>
          <p:cNvPr id="7" name="TextBox 6"/>
          <p:cNvSpPr txBox="1"/>
          <p:nvPr/>
        </p:nvSpPr>
        <p:spPr>
          <a:xfrm>
            <a:off x="10820400" y="6134100"/>
            <a:ext cx="6477000" cy="2062103"/>
          </a:xfrm>
          <a:prstGeom prst="rect">
            <a:avLst/>
          </a:prstGeom>
          <a:noFill/>
        </p:spPr>
        <p:txBody>
          <a:bodyPr wrap="square" rtlCol="0">
            <a:spAutoFit/>
          </a:bodyPr>
          <a:lstStyle/>
          <a:p>
            <a:pPr>
              <a:buFont typeface="Wingdings" pitchFamily="2" charset="2"/>
              <a:buChar char="Ø"/>
            </a:pPr>
            <a:endParaRPr lang="en-US" dirty="0" smtClean="0">
              <a:latin typeface="Trebuchet MS" pitchFamily="34" charset="0"/>
            </a:endParaRPr>
          </a:p>
          <a:p>
            <a:pPr>
              <a:buFont typeface="Wingdings" pitchFamily="2" charset="2"/>
              <a:buChar char="Ø"/>
            </a:pPr>
            <a:endParaRPr lang="en-US" dirty="0" smtClean="0">
              <a:latin typeface="Trebuchet MS" pitchFamily="34" charset="0"/>
            </a:endParaRPr>
          </a:p>
          <a:p>
            <a:pPr>
              <a:buFont typeface="Wingdings" pitchFamily="2" charset="2"/>
              <a:buChar char="Ø"/>
            </a:pPr>
            <a:r>
              <a:rPr lang="en-US" dirty="0" smtClean="0">
                <a:latin typeface="Trebuchet MS" pitchFamily="34" charset="0"/>
              </a:rPr>
              <a:t>Released in March 2016</a:t>
            </a:r>
          </a:p>
          <a:p>
            <a:pPr>
              <a:buFont typeface="Wingdings" pitchFamily="2" charset="2"/>
              <a:buChar char="Ø"/>
            </a:pPr>
            <a:r>
              <a:rPr lang="en-US" dirty="0" smtClean="0">
                <a:latin typeface="Trebuchet MS" pitchFamily="34" charset="0"/>
              </a:rPr>
              <a:t>Part of the LongROAD study </a:t>
            </a:r>
            <a:endParaRPr lang="en-US" dirty="0">
              <a:latin typeface="Trebuchet MS"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2781300"/>
            <a:ext cx="5486400" cy="70994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485900"/>
            <a:ext cx="10972800" cy="1714500"/>
          </a:xfrm>
        </p:spPr>
        <p:txBody>
          <a:bodyPr/>
          <a:lstStyle/>
          <a:p>
            <a:pPr algn="ctr"/>
            <a:r>
              <a:rPr lang="en-US" sz="6000" b="1" dirty="0" smtClean="0">
                <a:latin typeface="Trebuchet MS" pitchFamily="34" charset="0"/>
              </a:rPr>
              <a:t>Overview</a:t>
            </a:r>
            <a:endParaRPr lang="en-US" sz="6000" b="1" dirty="0">
              <a:latin typeface="Trebuchet MS" pitchFamily="34" charset="0"/>
            </a:endParaRPr>
          </a:p>
        </p:txBody>
      </p:sp>
      <p:sp>
        <p:nvSpPr>
          <p:cNvPr id="3" name="Content Placeholder 2"/>
          <p:cNvSpPr>
            <a:spLocks noGrp="1"/>
          </p:cNvSpPr>
          <p:nvPr>
            <p:ph idx="1"/>
          </p:nvPr>
        </p:nvSpPr>
        <p:spPr>
          <a:xfrm>
            <a:off x="3200400" y="2705100"/>
            <a:ext cx="13411200" cy="6553200"/>
          </a:xfrm>
        </p:spPr>
        <p:txBody>
          <a:bodyPr/>
          <a:lstStyle/>
          <a:p>
            <a:pPr lvl="1">
              <a:buNone/>
            </a:pPr>
            <a:endParaRPr lang="en-US" sz="2800" dirty="0" smtClean="0">
              <a:latin typeface="Trebuchet MS" pitchFamily="34" charset="0"/>
            </a:endParaRPr>
          </a:p>
          <a:p>
            <a:pPr lvl="2">
              <a:buFont typeface="Arial" pitchFamily="34" charset="0"/>
              <a:buChar char="•"/>
            </a:pPr>
            <a:endParaRPr lang="en-US" sz="4600" dirty="0" smtClean="0">
              <a:latin typeface="Trebuchet MS" pitchFamily="34" charset="0"/>
            </a:endParaRPr>
          </a:p>
          <a:p>
            <a:pPr lvl="2">
              <a:buFont typeface="Arial" pitchFamily="34" charset="0"/>
              <a:buChar char="•"/>
            </a:pPr>
            <a:endParaRPr lang="en-US" sz="4600" dirty="0" smtClean="0">
              <a:latin typeface="Trebuchet MS" pitchFamily="34" charset="0"/>
            </a:endParaRPr>
          </a:p>
        </p:txBody>
      </p:sp>
      <p:sp>
        <p:nvSpPr>
          <p:cNvPr id="4" name="Rectangle 3"/>
          <p:cNvSpPr/>
          <p:nvPr/>
        </p:nvSpPr>
        <p:spPr>
          <a:xfrm>
            <a:off x="3352800" y="2808030"/>
            <a:ext cx="14249400" cy="6370975"/>
          </a:xfrm>
          <a:prstGeom prst="rect">
            <a:avLst/>
          </a:prstGeom>
        </p:spPr>
        <p:txBody>
          <a:bodyPr wrap="square">
            <a:spAutoFit/>
          </a:bodyPr>
          <a:lstStyle/>
          <a:p>
            <a:pPr marL="457200" indent="-457200">
              <a:buFont typeface="Arial" panose="020B0604020202020204" pitchFamily="34" charset="0"/>
              <a:buChar char="•"/>
            </a:pPr>
            <a:r>
              <a:rPr lang="en-US" sz="3600" dirty="0" smtClean="0">
                <a:latin typeface="Trebuchet MS" panose="020B0603020202020204" pitchFamily="34" charset="0"/>
              </a:rPr>
              <a:t>Systematic </a:t>
            </a:r>
            <a:r>
              <a:rPr lang="en-US" sz="3600" dirty="0">
                <a:latin typeface="Trebuchet MS" panose="020B0603020202020204" pitchFamily="34" charset="0"/>
              </a:rPr>
              <a:t>review of studies published between 1994 and 2015 that included the SPPB, TUG, or RPW as a measure of physical functioning and included a driving-related </a:t>
            </a:r>
            <a:r>
              <a:rPr lang="en-US" sz="3600" dirty="0" smtClean="0">
                <a:latin typeface="Trebuchet MS" panose="020B0603020202020204" pitchFamily="34" charset="0"/>
              </a:rPr>
              <a:t>outcome</a:t>
            </a:r>
            <a:endParaRPr lang="en-US" sz="3600" dirty="0" smtClean="0">
              <a:latin typeface="Trebuchet MS" panose="020B0603020202020204" pitchFamily="34" charset="0"/>
            </a:endParaRPr>
          </a:p>
          <a:p>
            <a:endParaRPr lang="en-US" sz="3600" dirty="0" smtClean="0">
              <a:latin typeface="Trebuchet MS" panose="020B0603020202020204" pitchFamily="34" charset="0"/>
            </a:endParaRPr>
          </a:p>
          <a:p>
            <a:pPr marL="457200" indent="-457200">
              <a:buFont typeface="Arial" panose="020B0604020202020204" pitchFamily="34" charset="0"/>
              <a:buChar char="•"/>
            </a:pPr>
            <a:r>
              <a:rPr lang="en-US" sz="3600" dirty="0" smtClean="0">
                <a:latin typeface="Trebuchet MS" panose="020B0603020202020204" pitchFamily="34" charset="0"/>
              </a:rPr>
              <a:t>Thirteen </a:t>
            </a:r>
            <a:r>
              <a:rPr lang="en-US" sz="3600" dirty="0">
                <a:latin typeface="Trebuchet MS" panose="020B0603020202020204" pitchFamily="34" charset="0"/>
              </a:rPr>
              <a:t>studies involving 5,313 older adults met the inclusion criteria</a:t>
            </a:r>
          </a:p>
          <a:p>
            <a:endParaRPr lang="en-US" dirty="0" smtClean="0"/>
          </a:p>
          <a:p>
            <a:r>
              <a:rPr lang="en-US" dirty="0" smtClean="0"/>
              <a:t> </a:t>
            </a:r>
          </a:p>
          <a:p>
            <a:pPr>
              <a:buFont typeface="Arial"/>
              <a:buChar char="•"/>
            </a:pPr>
            <a:endParaRPr lang="en-US" dirty="0" smtClean="0"/>
          </a:p>
          <a:p>
            <a:r>
              <a:rPr lang="en-US" dirty="0" smtClean="0"/>
              <a:t> </a:t>
            </a:r>
          </a:p>
          <a:p>
            <a:r>
              <a:rPr lang="en-US" dirty="0" smtClean="0"/>
              <a:t> </a:t>
            </a:r>
          </a:p>
          <a:p>
            <a:pPr>
              <a:buFont typeface="Arial"/>
              <a:buChar cha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714500"/>
            <a:ext cx="15392400" cy="1714500"/>
          </a:xfrm>
        </p:spPr>
        <p:txBody>
          <a:bodyPr/>
          <a:lstStyle/>
          <a:p>
            <a:pPr algn="ctr"/>
            <a:r>
              <a:rPr lang="en-US" sz="6000" b="1" dirty="0" smtClean="0">
                <a:latin typeface="Trebuchet MS" pitchFamily="34" charset="0"/>
              </a:rPr>
              <a:t>Key Findings</a:t>
            </a:r>
            <a:endParaRPr lang="en-US" sz="6000" b="1" dirty="0">
              <a:latin typeface="Trebuchet MS" pitchFamily="34" charset="0"/>
            </a:endParaRPr>
          </a:p>
        </p:txBody>
      </p:sp>
      <p:sp>
        <p:nvSpPr>
          <p:cNvPr id="3" name="Content Placeholder 2"/>
          <p:cNvSpPr>
            <a:spLocks noGrp="1"/>
          </p:cNvSpPr>
          <p:nvPr>
            <p:ph idx="1"/>
          </p:nvPr>
        </p:nvSpPr>
        <p:spPr>
          <a:xfrm>
            <a:off x="3581400" y="2781300"/>
            <a:ext cx="13335000" cy="6553199"/>
          </a:xfrm>
        </p:spPr>
        <p:txBody>
          <a:bodyPr/>
          <a:lstStyle/>
          <a:p>
            <a:r>
              <a:rPr lang="en-US" sz="4000" u="sng" dirty="0" smtClean="0">
                <a:latin typeface="Trebuchet MS" pitchFamily="34" charset="0"/>
              </a:rPr>
              <a:t>SPPB – Short Physical Performance Battery</a:t>
            </a:r>
            <a:endParaRPr lang="en-US" sz="4000" dirty="0" smtClean="0">
              <a:latin typeface="Trebuchet MS" pitchFamily="34" charset="0"/>
            </a:endParaRPr>
          </a:p>
          <a:p>
            <a:pPr lvl="0">
              <a:buFont typeface="Arial" panose="020B0604020202020204" pitchFamily="34" charset="0"/>
              <a:buChar char="•"/>
            </a:pPr>
            <a:r>
              <a:rPr lang="en-US" sz="3600" dirty="0">
                <a:latin typeface="Trebuchet MS" panose="020B0603020202020204" pitchFamily="34" charset="0"/>
              </a:rPr>
              <a:t>Lower SPPB scores were associated with reduced driving exposure </a:t>
            </a:r>
            <a:r>
              <a:rPr lang="en-US" sz="3600" dirty="0" smtClean="0">
                <a:latin typeface="Trebuchet MS" panose="020B0603020202020204" pitchFamily="34" charset="0"/>
              </a:rPr>
              <a:t>and increased </a:t>
            </a:r>
            <a:r>
              <a:rPr lang="en-US" sz="3600" dirty="0">
                <a:latin typeface="Trebuchet MS" panose="020B0603020202020204" pitchFamily="34" charset="0"/>
              </a:rPr>
              <a:t>cessation </a:t>
            </a:r>
          </a:p>
          <a:p>
            <a:pPr lvl="1">
              <a:buFont typeface="Arial" panose="020B0604020202020204" pitchFamily="34" charset="0"/>
              <a:buChar char="•"/>
            </a:pPr>
            <a:r>
              <a:rPr lang="en-US" sz="3600" dirty="0" smtClean="0">
                <a:latin typeface="Trebuchet MS" panose="020B0603020202020204" pitchFamily="34" charset="0"/>
              </a:rPr>
              <a:t>Avg</a:t>
            </a:r>
            <a:r>
              <a:rPr lang="en-US" sz="3600" dirty="0">
                <a:latin typeface="Trebuchet MS" panose="020B0603020202020204" pitchFamily="34" charset="0"/>
              </a:rPr>
              <a:t>. frequency of trips driven per week decreased from 5.1 for those with high SPPB scores to 1.0 for those with low SPPB scores</a:t>
            </a:r>
          </a:p>
          <a:p>
            <a:pPr>
              <a:buFont typeface="Arial" panose="020B0604020202020204" pitchFamily="34" charset="0"/>
              <a:buChar char="•"/>
            </a:pP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485900"/>
            <a:ext cx="13639800" cy="1714500"/>
          </a:xfrm>
        </p:spPr>
        <p:txBody>
          <a:bodyPr/>
          <a:lstStyle/>
          <a:p>
            <a:pPr algn="ctr"/>
            <a:r>
              <a:rPr lang="en-US" sz="6000" b="1" dirty="0" smtClean="0">
                <a:latin typeface="Trebuchet MS" pitchFamily="34" charset="0"/>
              </a:rPr>
              <a:t>Key Findings</a:t>
            </a:r>
            <a:endParaRPr lang="en-US" sz="6000" b="1" dirty="0">
              <a:latin typeface="Trebuchet MS" pitchFamily="34" charset="0"/>
            </a:endParaRPr>
          </a:p>
        </p:txBody>
      </p:sp>
      <p:sp>
        <p:nvSpPr>
          <p:cNvPr id="3" name="Content Placeholder 2"/>
          <p:cNvSpPr>
            <a:spLocks noGrp="1"/>
          </p:cNvSpPr>
          <p:nvPr>
            <p:ph idx="1"/>
          </p:nvPr>
        </p:nvSpPr>
        <p:spPr>
          <a:xfrm>
            <a:off x="3276600" y="2628900"/>
            <a:ext cx="12877800" cy="6857999"/>
          </a:xfrm>
        </p:spPr>
        <p:txBody>
          <a:bodyPr/>
          <a:lstStyle/>
          <a:p>
            <a:r>
              <a:rPr lang="en-US" sz="3600" u="sng" dirty="0" smtClean="0">
                <a:latin typeface="Trebuchet MS"/>
                <a:cs typeface="Trebuchet MS"/>
              </a:rPr>
              <a:t>RPW – Rapid Pace Walk Test</a:t>
            </a:r>
          </a:p>
          <a:p>
            <a:pPr>
              <a:buFont typeface="Arial"/>
              <a:buChar char="•"/>
            </a:pPr>
            <a:r>
              <a:rPr lang="en-US" sz="3600" dirty="0" smtClean="0">
                <a:latin typeface="Trebuchet MS"/>
                <a:cs typeface="Trebuchet MS"/>
              </a:rPr>
              <a:t>Poorer </a:t>
            </a:r>
            <a:r>
              <a:rPr lang="en-US" sz="3600" dirty="0">
                <a:latin typeface="Trebuchet MS"/>
                <a:cs typeface="Trebuchet MS"/>
              </a:rPr>
              <a:t>RPW scores are associated with decreased driving ability in some studies and reduced driving exposure</a:t>
            </a:r>
          </a:p>
          <a:p>
            <a:pPr lvl="1">
              <a:buFont typeface="Arial"/>
              <a:buChar char="•"/>
            </a:pPr>
            <a:r>
              <a:rPr lang="en-US" sz="3600" dirty="0" smtClean="0">
                <a:latin typeface="Trebuchet MS"/>
                <a:cs typeface="Trebuchet MS"/>
              </a:rPr>
              <a:t>RPW </a:t>
            </a:r>
            <a:r>
              <a:rPr lang="en-US" sz="3600" dirty="0">
                <a:latin typeface="Trebuchet MS"/>
                <a:cs typeface="Trebuchet MS"/>
              </a:rPr>
              <a:t>may be useful in studies related to driving ability and exposure</a:t>
            </a:r>
          </a:p>
          <a:p>
            <a:pPr>
              <a:buFont typeface="Arial"/>
              <a:buChar char="•"/>
            </a:pPr>
            <a:endParaRPr lang="en-US" sz="3600" dirty="0" smtClean="0">
              <a:latin typeface="Trebuchet MS"/>
              <a:cs typeface="Trebuchet MS"/>
            </a:endParaRPr>
          </a:p>
          <a:p>
            <a:r>
              <a:rPr lang="en-US" sz="3600" u="sng" dirty="0" smtClean="0">
                <a:latin typeface="Trebuchet MS"/>
                <a:cs typeface="Trebuchet MS"/>
              </a:rPr>
              <a:t>TUG – Timed Up and Go Test</a:t>
            </a:r>
            <a:endParaRPr lang="en-US" sz="3600" dirty="0" smtClean="0">
              <a:latin typeface="Trebuchet MS"/>
              <a:cs typeface="Trebuchet MS"/>
            </a:endParaRPr>
          </a:p>
          <a:p>
            <a:r>
              <a:rPr lang="en-US" sz="3600" dirty="0"/>
              <a:t>•	</a:t>
            </a:r>
            <a:r>
              <a:rPr lang="en-US" sz="3600" dirty="0">
                <a:latin typeface="Trebuchet MS" panose="020B0603020202020204" pitchFamily="34" charset="0"/>
              </a:rPr>
              <a:t>TUG scores are not associated with any driving outcomes, and does not appear to be a useful measure of physical functioning for the included driving outcomes</a:t>
            </a:r>
          </a:p>
          <a:p>
            <a:pPr>
              <a:buFont typeface="Arial" pitchFamily="34" charset="0"/>
              <a:buChar char="•"/>
            </a:pPr>
            <a:endParaRPr lang="en-US" sz="3600" dirty="0" smtClean="0"/>
          </a:p>
          <a:p>
            <a:pPr lvl="1">
              <a:buNone/>
            </a:pPr>
            <a:endParaRPr lang="en-US" sz="3600" dirty="0" smtClean="0"/>
          </a:p>
          <a:p>
            <a:pPr>
              <a:buFont typeface="Arial" pitchFamily="34" charset="0"/>
              <a:buChar char="•"/>
            </a:pP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638300"/>
            <a:ext cx="13716000" cy="1143000"/>
          </a:xfrm>
        </p:spPr>
        <p:txBody>
          <a:bodyPr/>
          <a:lstStyle/>
          <a:p>
            <a:pPr algn="ctr"/>
            <a:r>
              <a:rPr lang="en-US" sz="6000" b="1" dirty="0" smtClean="0">
                <a:latin typeface="Trebuchet MS" pitchFamily="34" charset="0"/>
              </a:rPr>
              <a:t>Implications</a:t>
            </a:r>
            <a:endParaRPr lang="en-US" sz="6000" b="1" dirty="0">
              <a:latin typeface="Trebuchet MS" pitchFamily="34" charset="0"/>
            </a:endParaRPr>
          </a:p>
        </p:txBody>
      </p:sp>
      <p:sp>
        <p:nvSpPr>
          <p:cNvPr id="5" name="TextBox 4"/>
          <p:cNvSpPr txBox="1"/>
          <p:nvPr/>
        </p:nvSpPr>
        <p:spPr>
          <a:xfrm>
            <a:off x="3124200" y="2781300"/>
            <a:ext cx="184731" cy="3539430"/>
          </a:xfrm>
          <a:prstGeom prst="rect">
            <a:avLst/>
          </a:prstGeom>
          <a:noFill/>
        </p:spPr>
        <p:txBody>
          <a:bodyPr wrap="non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Content Placeholder 6"/>
          <p:cNvSpPr>
            <a:spLocks noGrp="1"/>
          </p:cNvSpPr>
          <p:nvPr>
            <p:ph idx="1"/>
          </p:nvPr>
        </p:nvSpPr>
        <p:spPr>
          <a:xfrm>
            <a:off x="2819400" y="2933700"/>
            <a:ext cx="13716000" cy="6858000"/>
          </a:xfrm>
        </p:spPr>
        <p:txBody>
          <a:bodyPr/>
          <a:lstStyle/>
          <a:p>
            <a:r>
              <a:rPr lang="en-US" sz="4400" dirty="0" smtClean="0"/>
              <a:t>• </a:t>
            </a:r>
            <a:r>
              <a:rPr lang="en-US" sz="4000" dirty="0" smtClean="0">
                <a:latin typeface="Trebuchet MS"/>
                <a:cs typeface="Trebuchet MS"/>
              </a:rPr>
              <a:t>The SPPB may be useful as a risk factor assessment for identifying individuals at risk of reducing their driving exposure and driving cessation</a:t>
            </a:r>
          </a:p>
          <a:p>
            <a:pPr>
              <a:buFont typeface="Arial" pitchFamily="34" charset="0"/>
              <a:buChar char="•"/>
            </a:pPr>
            <a:endParaRPr lang="en-US" sz="4400" dirty="0">
              <a:latin typeface="Trebuchet MS" pitchFamily="34" charset="0"/>
            </a:endParaRPr>
          </a:p>
        </p:txBody>
      </p:sp>
    </p:spTree>
  </p:cSld>
  <p:clrMapOvr>
    <a:masterClrMapping/>
  </p:clrMapOvr>
</p:sld>
</file>

<file path=ppt/theme/theme1.xml><?xml version="1.0" encoding="utf-8"?>
<a:theme xmlns:a="http://schemas.openxmlformats.org/drawingml/2006/main" name="2014 AAA Annual Meeting">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2014 AAA Annual">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ＭＳ Ｐゴシック" pitchFamily="16" charset="-128"/>
            <a:cs typeface="Times New Roman" pitchFamily="18"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4232</TotalTime>
  <Words>239</Words>
  <Application>Microsoft Office PowerPoint</Application>
  <PresentationFormat>Custom</PresentationFormat>
  <Paragraphs>51</Paragraphs>
  <Slides>10</Slides>
  <Notes>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10</vt:i4>
      </vt:variant>
    </vt:vector>
  </HeadingPairs>
  <TitlesOfParts>
    <vt:vector size="27" baseType="lpstr">
      <vt:lpstr>ＭＳ Ｐゴシック</vt:lpstr>
      <vt:lpstr>ＭＳ Ｐゴシック</vt:lpstr>
      <vt:lpstr>Arial</vt:lpstr>
      <vt:lpstr>Calibri</vt:lpstr>
      <vt:lpstr>Copperplate</vt:lpstr>
      <vt:lpstr>Eurostile</vt:lpstr>
      <vt:lpstr>Lucida Grande</vt:lpstr>
      <vt:lpstr>Tahoma</vt:lpstr>
      <vt:lpstr>Trebuchet MS</vt:lpstr>
      <vt:lpstr>Verdana</vt:lpstr>
      <vt:lpstr>Wingdings</vt:lpstr>
      <vt:lpstr>2014 AAA Annual Meeting</vt:lpstr>
      <vt:lpstr>4_Blank Presentation</vt:lpstr>
      <vt:lpstr>Theme1</vt:lpstr>
      <vt:lpstr>2_Blank Presentation</vt:lpstr>
      <vt:lpstr>3_Blank Presentation</vt:lpstr>
      <vt:lpstr>5_Blank Presentation</vt:lpstr>
      <vt:lpstr>PowerPoint Presentation</vt:lpstr>
      <vt:lpstr>The Situation </vt:lpstr>
      <vt:lpstr>The Situation</vt:lpstr>
      <vt:lpstr>Objective</vt:lpstr>
      <vt:lpstr> Columbia University   AAA Foundation for Traffic Safety</vt:lpstr>
      <vt:lpstr>Overview</vt:lpstr>
      <vt:lpstr>Key Findings</vt:lpstr>
      <vt:lpstr>Key Findings</vt:lpstr>
      <vt:lpstr>Implications</vt:lpstr>
      <vt:lpstr>Implications</vt:lpstr>
    </vt:vector>
  </TitlesOfParts>
  <Company>kalideco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 Mazurek</dc:creator>
  <cp:lastModifiedBy>Laura Dunn</cp:lastModifiedBy>
  <cp:revision>447</cp:revision>
  <cp:lastPrinted>2016-03-21T18:21:29Z</cp:lastPrinted>
  <dcterms:created xsi:type="dcterms:W3CDTF">2016-03-16T16:56:36Z</dcterms:created>
  <dcterms:modified xsi:type="dcterms:W3CDTF">2016-03-24T18:02:58Z</dcterms:modified>
</cp:coreProperties>
</file>