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833" r:id="rId2"/>
    <p:sldMasterId id="2147483850" r:id="rId3"/>
    <p:sldMasterId id="2147483865" r:id="rId4"/>
    <p:sldMasterId id="2147483877" r:id="rId5"/>
    <p:sldMasterId id="2147483889" r:id="rId6"/>
  </p:sldMasterIdLst>
  <p:notesMasterIdLst>
    <p:notesMasterId r:id="rId21"/>
  </p:notesMasterIdLst>
  <p:handoutMasterIdLst>
    <p:handoutMasterId r:id="rId22"/>
  </p:handoutMasterIdLst>
  <p:sldIdLst>
    <p:sldId id="265" r:id="rId7"/>
    <p:sldId id="388" r:id="rId8"/>
    <p:sldId id="393" r:id="rId9"/>
    <p:sldId id="377" r:id="rId10"/>
    <p:sldId id="389" r:id="rId11"/>
    <p:sldId id="399" r:id="rId12"/>
    <p:sldId id="379" r:id="rId13"/>
    <p:sldId id="380" r:id="rId14"/>
    <p:sldId id="394" r:id="rId15"/>
    <p:sldId id="402" r:id="rId16"/>
    <p:sldId id="397" r:id="rId17"/>
    <p:sldId id="398" r:id="rId18"/>
    <p:sldId id="400" r:id="rId19"/>
    <p:sldId id="401" r:id="rId20"/>
  </p:sldIdLst>
  <p:sldSz cx="18288000" cy="10287000"/>
  <p:notesSz cx="7010400" cy="9296400"/>
  <p:defaultTextStyle>
    <a:defPPr>
      <a:defRPr lang="en-US"/>
    </a:defPPr>
    <a:lvl1pPr marL="0" algn="l" defTabSz="1632807" rtl="0" eaLnBrk="1" latinLnBrk="0" hangingPunct="1">
      <a:defRPr sz="3200" kern="1200">
        <a:solidFill>
          <a:schemeClr val="tx1"/>
        </a:solidFill>
        <a:latin typeface="+mn-lt"/>
        <a:ea typeface="+mn-ea"/>
        <a:cs typeface="+mn-cs"/>
      </a:defRPr>
    </a:lvl1pPr>
    <a:lvl2pPr marL="816401" algn="l" defTabSz="1632807" rtl="0" eaLnBrk="1" latinLnBrk="0" hangingPunct="1">
      <a:defRPr sz="3200" kern="1200">
        <a:solidFill>
          <a:schemeClr val="tx1"/>
        </a:solidFill>
        <a:latin typeface="+mn-lt"/>
        <a:ea typeface="+mn-ea"/>
        <a:cs typeface="+mn-cs"/>
      </a:defRPr>
    </a:lvl2pPr>
    <a:lvl3pPr marL="1632807" algn="l" defTabSz="1632807" rtl="0" eaLnBrk="1" latinLnBrk="0" hangingPunct="1">
      <a:defRPr sz="3200" kern="1200">
        <a:solidFill>
          <a:schemeClr val="tx1"/>
        </a:solidFill>
        <a:latin typeface="+mn-lt"/>
        <a:ea typeface="+mn-ea"/>
        <a:cs typeface="+mn-cs"/>
      </a:defRPr>
    </a:lvl3pPr>
    <a:lvl4pPr marL="2449207" algn="l" defTabSz="1632807" rtl="0" eaLnBrk="1" latinLnBrk="0" hangingPunct="1">
      <a:defRPr sz="3200" kern="1200">
        <a:solidFill>
          <a:schemeClr val="tx1"/>
        </a:solidFill>
        <a:latin typeface="+mn-lt"/>
        <a:ea typeface="+mn-ea"/>
        <a:cs typeface="+mn-cs"/>
      </a:defRPr>
    </a:lvl4pPr>
    <a:lvl5pPr marL="3265610" algn="l" defTabSz="1632807" rtl="0" eaLnBrk="1" latinLnBrk="0" hangingPunct="1">
      <a:defRPr sz="3200" kern="1200">
        <a:solidFill>
          <a:schemeClr val="tx1"/>
        </a:solidFill>
        <a:latin typeface="+mn-lt"/>
        <a:ea typeface="+mn-ea"/>
        <a:cs typeface="+mn-cs"/>
      </a:defRPr>
    </a:lvl5pPr>
    <a:lvl6pPr marL="4082014" algn="l" defTabSz="1632807" rtl="0" eaLnBrk="1" latinLnBrk="0" hangingPunct="1">
      <a:defRPr sz="3200" kern="1200">
        <a:solidFill>
          <a:schemeClr val="tx1"/>
        </a:solidFill>
        <a:latin typeface="+mn-lt"/>
        <a:ea typeface="+mn-ea"/>
        <a:cs typeface="+mn-cs"/>
      </a:defRPr>
    </a:lvl6pPr>
    <a:lvl7pPr marL="4898414" algn="l" defTabSz="1632807" rtl="0" eaLnBrk="1" latinLnBrk="0" hangingPunct="1">
      <a:defRPr sz="3200" kern="1200">
        <a:solidFill>
          <a:schemeClr val="tx1"/>
        </a:solidFill>
        <a:latin typeface="+mn-lt"/>
        <a:ea typeface="+mn-ea"/>
        <a:cs typeface="+mn-cs"/>
      </a:defRPr>
    </a:lvl7pPr>
    <a:lvl8pPr marL="5714815" algn="l" defTabSz="1632807" rtl="0" eaLnBrk="1" latinLnBrk="0" hangingPunct="1">
      <a:defRPr sz="3200" kern="1200">
        <a:solidFill>
          <a:schemeClr val="tx1"/>
        </a:solidFill>
        <a:latin typeface="+mn-lt"/>
        <a:ea typeface="+mn-ea"/>
        <a:cs typeface="+mn-cs"/>
      </a:defRPr>
    </a:lvl8pPr>
    <a:lvl9pPr marL="6531221" algn="l" defTabSz="1632807" rtl="0" eaLnBrk="1" latinLnBrk="0" hangingPunct="1">
      <a:defRPr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 McGehe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91" autoAdjust="0"/>
    <p:restoredTop sz="94660"/>
  </p:normalViewPr>
  <p:slideViewPr>
    <p:cSldViewPr showGuides="1">
      <p:cViewPr varScale="1">
        <p:scale>
          <a:sx n="58" d="100"/>
          <a:sy n="58" d="100"/>
        </p:scale>
        <p:origin x="96" y="186"/>
      </p:cViewPr>
      <p:guideLst>
        <p:guide orient="horz" pos="3240"/>
        <p:guide pos="5760"/>
      </p:guideLst>
    </p:cSldViewPr>
  </p:slideViewPr>
  <p:notesTextViewPr>
    <p:cViewPr>
      <p:scale>
        <a:sx n="1" d="1"/>
        <a:sy n="1" d="1"/>
      </p:scale>
      <p:origin x="0" y="0"/>
    </p:cViewPr>
  </p:notesTextViewPr>
  <p:sorterViewPr>
    <p:cViewPr>
      <p:scale>
        <a:sx n="60" d="100"/>
        <a:sy n="60" d="100"/>
      </p:scale>
      <p:origin x="0" y="0"/>
    </p:cViewPr>
  </p:sorterViewPr>
  <p:notesViewPr>
    <p:cSldViewPr showGuides="1">
      <p:cViewPr varScale="1">
        <p:scale>
          <a:sx n="86" d="100"/>
          <a:sy n="86" d="100"/>
        </p:scale>
        <p:origin x="-3726" y="-9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1" u="none" strike="noStrike" kern="1200" spc="0" baseline="0">
                <a:solidFill>
                  <a:sysClr val="windowText" lastClr="000000"/>
                </a:solidFill>
                <a:latin typeface="+mn-lt"/>
                <a:ea typeface="+mn-ea"/>
                <a:cs typeface="+mn-cs"/>
              </a:defRPr>
            </a:pPr>
            <a:r>
              <a:rPr lang="en-US" sz="1800" i="1">
                <a:solidFill>
                  <a:sysClr val="windowText" lastClr="000000"/>
                </a:solidFill>
              </a:rPr>
              <a:t>In the state where you live, is it against the law for the driver to have more than a certain amount of marijuana in their system?</a:t>
            </a:r>
          </a:p>
        </c:rich>
      </c:tx>
      <c:layout>
        <c:manualLayout>
          <c:xMode val="edge"/>
          <c:yMode val="edge"/>
          <c:x val="0.13528094982891536"/>
          <c:y val="1.5518110941859002E-2"/>
        </c:manualLayout>
      </c:layout>
      <c:overlay val="0"/>
      <c:spPr>
        <a:noFill/>
        <a:ln>
          <a:noFill/>
        </a:ln>
        <a:effectLst/>
      </c:spPr>
      <c:txPr>
        <a:bodyPr rot="0" spcFirstLastPara="1" vertOverflow="ellipsis" vert="horz" wrap="square" anchor="ctr" anchorCtr="1"/>
        <a:lstStyle/>
        <a:p>
          <a:pPr>
            <a:defRPr sz="1800" b="0" i="1"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8.608043122126513E-3"/>
          <c:y val="0.21498059675055955"/>
          <c:w val="0.69504095545103839"/>
          <c:h val="0.66444465030106525"/>
        </c:manualLayout>
      </c:layout>
      <c:barChart>
        <c:barDir val="col"/>
        <c:grouping val="clustered"/>
        <c:varyColors val="0"/>
        <c:ser>
          <c:idx val="0"/>
          <c:order val="0"/>
          <c:tx>
            <c:strRef>
              <c:f>Sheet1!$B$3</c:f>
              <c:strCache>
                <c:ptCount val="1"/>
                <c:pt idx="0">
                  <c:v>States with marijuana per se laws</c:v>
                </c:pt>
              </c:strCache>
            </c:strRef>
          </c:tx>
          <c:spPr>
            <a:solidFill>
              <a:schemeClr val="accent1"/>
            </a:solidFill>
            <a:ln>
              <a:noFill/>
            </a:ln>
            <a:effectLst/>
          </c:spPr>
          <c:invertIfNegative val="0"/>
          <c:dLbls>
            <c:dLbl>
              <c:idx val="0"/>
              <c:layout>
                <c:manualLayout>
                  <c:x val="-1.0253423684311403E-17"/>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B35-409D-A173-CC7DF6E4B944}"/>
                </c:ext>
              </c:extLst>
            </c:dLbl>
            <c:dLbl>
              <c:idx val="1"/>
              <c:layout>
                <c:manualLayout>
                  <c:x val="1.20047913473903E-3"/>
                  <c:y val="8.179959100204461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B35-409D-A173-CC7DF6E4B94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Sheet1!$C$2:$E$2</c:f>
              <c:strCache>
                <c:ptCount val="3"/>
                <c:pt idx="0">
                  <c:v>Yes, my state has a per se law for marijuana</c:v>
                </c:pt>
                <c:pt idx="1">
                  <c:v>I don't know</c:v>
                </c:pt>
                <c:pt idx="2">
                  <c:v>No, my state does not have a marijuana per se law</c:v>
                </c:pt>
              </c:strCache>
            </c:strRef>
          </c:cat>
          <c:val>
            <c:numRef>
              <c:f>Sheet1!$C$3:$E$3</c:f>
              <c:numCache>
                <c:formatCode>0.0%</c:formatCode>
                <c:ptCount val="3"/>
                <c:pt idx="0">
                  <c:v>0.48499999999999999</c:v>
                </c:pt>
                <c:pt idx="1">
                  <c:v>0.49099999999999999</c:v>
                </c:pt>
                <c:pt idx="2">
                  <c:v>2.4E-2</c:v>
                </c:pt>
              </c:numCache>
            </c:numRef>
          </c:val>
          <c:extLst>
            <c:ext xmlns:c16="http://schemas.microsoft.com/office/drawing/2014/chart" uri="{C3380CC4-5D6E-409C-BE32-E72D297353CC}">
              <c16:uniqueId val="{00000002-5B35-409D-A173-CC7DF6E4B944}"/>
            </c:ext>
          </c:extLst>
        </c:ser>
        <c:ser>
          <c:idx val="1"/>
          <c:order val="1"/>
          <c:tx>
            <c:strRef>
              <c:f>Sheet1!$B$4</c:f>
              <c:strCache>
                <c:ptCount val="1"/>
                <c:pt idx="0">
                  <c:v>States without marijuana per se laws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Sheet1!$C$2:$E$2</c:f>
              <c:strCache>
                <c:ptCount val="3"/>
                <c:pt idx="0">
                  <c:v>Yes, my state has a per se law for marijuana</c:v>
                </c:pt>
                <c:pt idx="1">
                  <c:v>I don't know</c:v>
                </c:pt>
                <c:pt idx="2">
                  <c:v>No, my state does not have a marijuana per se law</c:v>
                </c:pt>
              </c:strCache>
            </c:strRef>
          </c:cat>
          <c:val>
            <c:numRef>
              <c:f>Sheet1!$C$4:$E$4</c:f>
              <c:numCache>
                <c:formatCode>0.0%</c:formatCode>
                <c:ptCount val="3"/>
                <c:pt idx="0">
                  <c:v>0.44700000000000001</c:v>
                </c:pt>
                <c:pt idx="1">
                  <c:v>0.52400000000000002</c:v>
                </c:pt>
                <c:pt idx="2">
                  <c:v>2.8000000000000001E-2</c:v>
                </c:pt>
              </c:numCache>
            </c:numRef>
          </c:val>
          <c:extLst>
            <c:ext xmlns:c16="http://schemas.microsoft.com/office/drawing/2014/chart" uri="{C3380CC4-5D6E-409C-BE32-E72D297353CC}">
              <c16:uniqueId val="{00000003-5B35-409D-A173-CC7DF6E4B944}"/>
            </c:ext>
          </c:extLst>
        </c:ser>
        <c:ser>
          <c:idx val="2"/>
          <c:order val="2"/>
          <c:tx>
            <c:strRef>
              <c:f>Sheet1!$B$5</c:f>
              <c:strCache>
                <c:ptCount val="1"/>
                <c:pt idx="0">
                  <c:v>All states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Sheet1!$C$2:$E$2</c:f>
              <c:strCache>
                <c:ptCount val="3"/>
                <c:pt idx="0">
                  <c:v>Yes, my state has a per se law for marijuana</c:v>
                </c:pt>
                <c:pt idx="1">
                  <c:v>I don't know</c:v>
                </c:pt>
                <c:pt idx="2">
                  <c:v>No, my state does not have a marijuana per se law</c:v>
                </c:pt>
              </c:strCache>
            </c:strRef>
          </c:cat>
          <c:val>
            <c:numRef>
              <c:f>Sheet1!$C$5:$E$5</c:f>
              <c:numCache>
                <c:formatCode>0.0%</c:formatCode>
                <c:ptCount val="3"/>
                <c:pt idx="0">
                  <c:v>0.46100000000000002</c:v>
                </c:pt>
                <c:pt idx="1">
                  <c:v>0.51200000000000001</c:v>
                </c:pt>
                <c:pt idx="2">
                  <c:v>2.7E-2</c:v>
                </c:pt>
              </c:numCache>
            </c:numRef>
          </c:val>
          <c:extLst>
            <c:ext xmlns:c16="http://schemas.microsoft.com/office/drawing/2014/chart" uri="{C3380CC4-5D6E-409C-BE32-E72D297353CC}">
              <c16:uniqueId val="{00000004-5B35-409D-A173-CC7DF6E4B944}"/>
            </c:ext>
          </c:extLst>
        </c:ser>
        <c:dLbls>
          <c:showLegendKey val="0"/>
          <c:showVal val="0"/>
          <c:showCatName val="0"/>
          <c:showSerName val="0"/>
          <c:showPercent val="0"/>
          <c:showBubbleSize val="0"/>
        </c:dLbls>
        <c:gapWidth val="219"/>
        <c:overlap val="-27"/>
        <c:axId val="1620275295"/>
        <c:axId val="1620273631"/>
      </c:barChart>
      <c:catAx>
        <c:axId val="1620275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620273631"/>
        <c:crosses val="autoZero"/>
        <c:auto val="1"/>
        <c:lblAlgn val="ctr"/>
        <c:lblOffset val="100"/>
        <c:noMultiLvlLbl val="0"/>
      </c:catAx>
      <c:valAx>
        <c:axId val="1620273631"/>
        <c:scaling>
          <c:orientation val="minMax"/>
          <c:max val="0.60000000000000009"/>
          <c:min val="0"/>
        </c:scaling>
        <c:delete val="1"/>
        <c:axPos val="l"/>
        <c:numFmt formatCode="0.0%" sourceLinked="1"/>
        <c:majorTickMark val="none"/>
        <c:minorTickMark val="none"/>
        <c:tickLblPos val="nextTo"/>
        <c:crossAx val="1620275295"/>
        <c:crosses val="autoZero"/>
        <c:crossBetween val="between"/>
      </c:valAx>
      <c:spPr>
        <a:noFill/>
        <a:ln>
          <a:noFill/>
        </a:ln>
        <a:effectLst/>
      </c:spPr>
    </c:plotArea>
    <c:legend>
      <c:legendPos val="r"/>
      <c:layout>
        <c:manualLayout>
          <c:xMode val="edge"/>
          <c:yMode val="edge"/>
          <c:x val="0.74800020189783967"/>
          <c:y val="0.20654300114326199"/>
          <c:w val="0.178174338784575"/>
          <c:h val="0.66577182217562469"/>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4820"/>
          </a:xfrm>
          <a:prstGeom prst="rect">
            <a:avLst/>
          </a:prstGeom>
        </p:spPr>
        <p:txBody>
          <a:bodyPr vert="horz" lIns="93176" tIns="46588" rIns="93176" bIns="46588" rtlCol="0"/>
          <a:lstStyle>
            <a:lvl1pPr algn="l">
              <a:defRPr sz="1200"/>
            </a:lvl1pPr>
          </a:lstStyle>
          <a:p>
            <a:r>
              <a:rPr lang="en-US" b="1" dirty="0" smtClean="0">
                <a:latin typeface="Arial" pitchFamily="34" charset="0"/>
                <a:cs typeface="Arial" pitchFamily="34" charset="0"/>
              </a:rPr>
              <a:t>2014  AAA Annual Meeting</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Presenter Name</a:t>
            </a:r>
            <a:endParaRPr lang="en-US" dirty="0">
              <a:latin typeface="Arial" pitchFamily="34" charset="0"/>
              <a:cs typeface="Arial" pitchFamily="34" charset="0"/>
            </a:endParaRPr>
          </a:p>
        </p:txBody>
      </p:sp>
      <p:sp>
        <p:nvSpPr>
          <p:cNvPr id="3" name="Date Placeholder 2"/>
          <p:cNvSpPr>
            <a:spLocks noGrp="1"/>
          </p:cNvSpPr>
          <p:nvPr>
            <p:ph type="dt" sz="quarter" idx="1"/>
          </p:nvPr>
        </p:nvSpPr>
        <p:spPr>
          <a:xfrm>
            <a:off x="3970938" y="2"/>
            <a:ext cx="3037840" cy="464820"/>
          </a:xfrm>
          <a:prstGeom prst="rect">
            <a:avLst/>
          </a:prstGeom>
        </p:spPr>
        <p:txBody>
          <a:bodyPr vert="horz" lIns="93176" tIns="46588" rIns="93176" bIns="46588" rtlCol="0"/>
          <a:lstStyle>
            <a:lvl1pPr algn="r">
              <a:defRPr sz="1200"/>
            </a:lvl1pPr>
          </a:lstStyle>
          <a:p>
            <a:fld id="{7386FFCD-FFD3-4328-BBFE-EC6806F450AA}" type="datetimeFigureOut">
              <a:rPr lang="en-US" smtClean="0"/>
              <a:pPr/>
              <a:t>5/6/2016</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76" tIns="46588" rIns="93176"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6" tIns="46588" rIns="93176" bIns="46588" rtlCol="0" anchor="b"/>
          <a:lstStyle>
            <a:lvl1pPr algn="r">
              <a:defRPr sz="1200"/>
            </a:lvl1pPr>
          </a:lstStyle>
          <a:p>
            <a:fld id="{C4E7D3C1-FFD0-471A-8709-BD98740F2E6A}" type="slidenum">
              <a:rPr lang="en-US" smtClean="0"/>
              <a:pPr/>
              <a:t>‹#›</a:t>
            </a:fld>
            <a:endParaRPr lang="en-US"/>
          </a:p>
        </p:txBody>
      </p:sp>
    </p:spTree>
    <p:extLst>
      <p:ext uri="{BB962C8B-B14F-4D97-AF65-F5344CB8AC3E}">
        <p14:creationId xmlns:p14="http://schemas.microsoft.com/office/powerpoint/2010/main" val="936700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8" y="2"/>
            <a:ext cx="3037840" cy="464820"/>
          </a:xfrm>
          <a:prstGeom prst="rect">
            <a:avLst/>
          </a:prstGeom>
        </p:spPr>
        <p:txBody>
          <a:bodyPr vert="horz" lIns="93176" tIns="46588" rIns="93176" bIns="46588" rtlCol="0"/>
          <a:lstStyle>
            <a:lvl1pPr algn="r">
              <a:defRPr sz="1200"/>
            </a:lvl1pPr>
          </a:lstStyle>
          <a:p>
            <a:fld id="{7A409CB6-3F7E-44EE-B49B-F4F5E55DA3BB}" type="datetimeFigureOut">
              <a:rPr lang="en-US" smtClean="0"/>
              <a:pPr/>
              <a:t>5/6/2016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6" tIns="46588" rIns="93176"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6" tIns="46588" rIns="93176" bIns="46588" rtlCol="0" anchor="b"/>
          <a:lstStyle>
            <a:lvl1pPr algn="r">
              <a:defRPr sz="1200"/>
            </a:lvl1pPr>
          </a:lstStyle>
          <a:p>
            <a:fld id="{F97BA2FF-312A-4F93-A686-F5D665D6BEBB}" type="slidenum">
              <a:rPr lang="en-US" smtClean="0"/>
              <a:pPr/>
              <a:t>‹#›</a:t>
            </a:fld>
            <a:endParaRPr lang="en-US"/>
          </a:p>
        </p:txBody>
      </p:sp>
    </p:spTree>
    <p:extLst>
      <p:ext uri="{BB962C8B-B14F-4D97-AF65-F5344CB8AC3E}">
        <p14:creationId xmlns:p14="http://schemas.microsoft.com/office/powerpoint/2010/main" val="2221365866"/>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8" algn="l" defTabSz="914378" rtl="0" eaLnBrk="1" latinLnBrk="0" hangingPunct="1">
      <a:defRPr sz="1200" kern="1200">
        <a:solidFill>
          <a:schemeClr val="tx1"/>
        </a:solidFill>
        <a:latin typeface="+mn-lt"/>
        <a:ea typeface="+mn-ea"/>
        <a:cs typeface="+mn-cs"/>
      </a:defRPr>
    </a:lvl4pPr>
    <a:lvl5pPr marL="1828757" algn="l" defTabSz="914378" rtl="0" eaLnBrk="1" latinLnBrk="0" hangingPunct="1">
      <a:defRPr sz="1200" kern="1200">
        <a:solidFill>
          <a:schemeClr val="tx1"/>
        </a:solidFill>
        <a:latin typeface="+mn-lt"/>
        <a:ea typeface="+mn-ea"/>
        <a:cs typeface="+mn-cs"/>
      </a:defRPr>
    </a:lvl5pPr>
    <a:lvl6pPr marL="2285946" algn="l" defTabSz="914378" rtl="0" eaLnBrk="1" latinLnBrk="0" hangingPunct="1">
      <a:defRPr sz="1200" kern="1200">
        <a:solidFill>
          <a:schemeClr val="tx1"/>
        </a:solidFill>
        <a:latin typeface="+mn-lt"/>
        <a:ea typeface="+mn-ea"/>
        <a:cs typeface="+mn-cs"/>
      </a:defRPr>
    </a:lvl6pPr>
    <a:lvl7pPr marL="2743135" algn="l" defTabSz="914378" rtl="0" eaLnBrk="1" latinLnBrk="0" hangingPunct="1">
      <a:defRPr sz="1200" kern="1200">
        <a:solidFill>
          <a:schemeClr val="tx1"/>
        </a:solidFill>
        <a:latin typeface="+mn-lt"/>
        <a:ea typeface="+mn-ea"/>
        <a:cs typeface="+mn-cs"/>
      </a:defRPr>
    </a:lvl7pPr>
    <a:lvl8pPr marL="3200323" algn="l" defTabSz="914378" rtl="0" eaLnBrk="1" latinLnBrk="0" hangingPunct="1">
      <a:defRPr sz="1200" kern="1200">
        <a:solidFill>
          <a:schemeClr val="tx1"/>
        </a:solidFill>
        <a:latin typeface="+mn-lt"/>
        <a:ea typeface="+mn-ea"/>
        <a:cs typeface="+mn-cs"/>
      </a:defRPr>
    </a:lvl8pPr>
    <a:lvl9pPr marL="3657514"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7BA2FF-312A-4F93-A686-F5D665D6BEB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7BA2FF-312A-4F93-A686-F5D665D6BEB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BA2FF-312A-4F93-A686-F5D665D6BEBB}" type="slidenum">
              <a:rPr lang="en-US" smtClean="0"/>
              <a:pPr/>
              <a:t>12</a:t>
            </a:fld>
            <a:endParaRPr lang="en-US"/>
          </a:p>
        </p:txBody>
      </p:sp>
    </p:spTree>
    <p:extLst>
      <p:ext uri="{BB962C8B-B14F-4D97-AF65-F5344CB8AC3E}">
        <p14:creationId xmlns:p14="http://schemas.microsoft.com/office/powerpoint/2010/main" val="4099755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8700"/>
            <a:ext cx="10668000" cy="5715000"/>
          </a:xfrm>
        </p:spPr>
        <p:txBody>
          <a:bodyPr vert="horz" lIns="163279" tIns="0" rIns="163279" bIns="0" rtlCol="0" anchor="b" anchorCtr="0">
            <a:normAutofit/>
            <a:scene3d>
              <a:camera prst="orthographicFront"/>
              <a:lightRig rig="flat" dir="t">
                <a:rot lat="0" lon="0" rev="18900000"/>
              </a:lightRig>
            </a:scene3d>
            <a:sp3d extrusionH="31750" contourW="6350" prstMaterial="powder">
              <a:bevelT w="57150" h="25400"/>
              <a:bevelB w="25400" h="0"/>
              <a:contourClr>
                <a:schemeClr val="tx2"/>
              </a:contourClr>
            </a:sp3d>
          </a:bodyPr>
          <a:lstStyle>
            <a:lvl1pPr algn="l">
              <a:lnSpc>
                <a:spcPct val="90000"/>
              </a:lnSpc>
              <a:defRPr lang="en-US" sz="7100" b="1" cap="none" spc="0">
                <a:ln/>
                <a:solidFill>
                  <a:schemeClr val="bg1">
                    <a:lumMod val="85000"/>
                  </a:schemeClr>
                </a:solidFill>
                <a:effectLst>
                  <a:outerShdw blurRad="127000" dist="127000" dir="2700000" algn="tl" rotWithShape="0">
                    <a:prstClr val="black">
                      <a:alpha val="80000"/>
                    </a:prstClr>
                  </a:outerShdw>
                </a:effectLst>
              </a:defRPr>
            </a:lvl1pPr>
          </a:lstStyle>
          <a:p>
            <a:pPr lvl="0"/>
            <a:r>
              <a:rPr lang="en-US" dirty="0" smtClean="0"/>
              <a:t>Click To Edit Master Title Style</a:t>
            </a:r>
            <a:endParaRPr lang="en-US" dirty="0"/>
          </a:p>
        </p:txBody>
      </p:sp>
      <p:sp>
        <p:nvSpPr>
          <p:cNvPr id="3" name="Subtitle 2"/>
          <p:cNvSpPr>
            <a:spLocks noGrp="1"/>
          </p:cNvSpPr>
          <p:nvPr>
            <p:ph type="subTitle" idx="1"/>
          </p:nvPr>
        </p:nvSpPr>
        <p:spPr>
          <a:xfrm>
            <a:off x="457201" y="6972300"/>
            <a:ext cx="8420100" cy="2667000"/>
          </a:xfrm>
        </p:spPr>
        <p:txBody>
          <a:bodyPr/>
          <a:lstStyle>
            <a:lvl1pPr marL="0" indent="0" algn="l">
              <a:buNone/>
              <a:defRPr>
                <a:solidFill>
                  <a:schemeClr val="accent5"/>
                </a:solidFill>
                <a:effectLst>
                  <a:outerShdw blurRad="50800" dist="50800" dir="2700000" algn="tl" rotWithShape="0">
                    <a:prstClr val="black">
                      <a:alpha val="80000"/>
                    </a:prstClr>
                  </a:outerShdw>
                </a:effectLst>
              </a:defRPr>
            </a:lvl1pPr>
            <a:lvl2pPr marL="816401" indent="0" algn="ctr">
              <a:buNone/>
              <a:defRPr>
                <a:solidFill>
                  <a:schemeClr val="tx1">
                    <a:tint val="75000"/>
                  </a:schemeClr>
                </a:solidFill>
              </a:defRPr>
            </a:lvl2pPr>
            <a:lvl3pPr marL="1632807" indent="0" algn="ctr">
              <a:buNone/>
              <a:defRPr>
                <a:solidFill>
                  <a:schemeClr val="tx1">
                    <a:tint val="75000"/>
                  </a:schemeClr>
                </a:solidFill>
              </a:defRPr>
            </a:lvl3pPr>
            <a:lvl4pPr marL="2449207" indent="0" algn="ctr">
              <a:buNone/>
              <a:defRPr>
                <a:solidFill>
                  <a:schemeClr val="tx1">
                    <a:tint val="75000"/>
                  </a:schemeClr>
                </a:solidFill>
              </a:defRPr>
            </a:lvl4pPr>
            <a:lvl5pPr marL="3265610" indent="0" algn="ctr">
              <a:buNone/>
              <a:defRPr>
                <a:solidFill>
                  <a:schemeClr val="tx1">
                    <a:tint val="75000"/>
                  </a:schemeClr>
                </a:solidFill>
              </a:defRPr>
            </a:lvl5pPr>
            <a:lvl6pPr marL="4082014" indent="0" algn="ctr">
              <a:buNone/>
              <a:defRPr>
                <a:solidFill>
                  <a:schemeClr val="tx1">
                    <a:tint val="75000"/>
                  </a:schemeClr>
                </a:solidFill>
              </a:defRPr>
            </a:lvl6pPr>
            <a:lvl7pPr marL="4898414" indent="0" algn="ctr">
              <a:buNone/>
              <a:defRPr>
                <a:solidFill>
                  <a:schemeClr val="tx1">
                    <a:tint val="75000"/>
                  </a:schemeClr>
                </a:solidFill>
              </a:defRPr>
            </a:lvl7pPr>
            <a:lvl8pPr marL="5714815" indent="0" algn="ctr">
              <a:buNone/>
              <a:defRPr>
                <a:solidFill>
                  <a:schemeClr val="tx1">
                    <a:tint val="75000"/>
                  </a:schemeClr>
                </a:solidFill>
              </a:defRPr>
            </a:lvl8pPr>
            <a:lvl9pPr marL="6531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57C497-3472-4E47-B492-694F4F3C9638}" type="datetimeFigureOut">
              <a:rPr lang="en-US" smtClean="0"/>
              <a:pPr/>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490D3-B274-4A28-9BFB-743697087B81}" type="slidenum">
              <a:rPr lang="en-US" smtClean="0"/>
              <a:pPr/>
              <a:t>‹#›</a:t>
            </a:fld>
            <a:endParaRPr lang="en-US"/>
          </a:p>
        </p:txBody>
      </p:sp>
    </p:spTree>
    <p:extLst>
      <p:ext uri="{BB962C8B-B14F-4D97-AF65-F5344CB8AC3E}">
        <p14:creationId xmlns:p14="http://schemas.microsoft.com/office/powerpoint/2010/main" val="10638397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7" y="6610353"/>
            <a:ext cx="15544800" cy="2043113"/>
          </a:xfrm>
        </p:spPr>
        <p:txBody>
          <a:bodyPr/>
          <a:lstStyle>
            <a:lvl1pPr algn="l">
              <a:defRPr sz="71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7" y="4360072"/>
            <a:ext cx="15544800" cy="2250281"/>
          </a:xfrm>
        </p:spPr>
        <p:txBody>
          <a:bodyPr anchor="b"/>
          <a:lstStyle>
            <a:lvl1pPr marL="0" indent="0">
              <a:buNone/>
              <a:defRPr sz="3600"/>
            </a:lvl1pPr>
            <a:lvl2pPr marL="816422" indent="0">
              <a:buNone/>
              <a:defRPr sz="3200"/>
            </a:lvl2pPr>
            <a:lvl3pPr marL="1632844" indent="0">
              <a:buNone/>
              <a:defRPr sz="2900"/>
            </a:lvl3pPr>
            <a:lvl4pPr marL="2449266" indent="0">
              <a:buNone/>
              <a:defRPr sz="2500"/>
            </a:lvl4pPr>
            <a:lvl5pPr marL="3265688" indent="0">
              <a:buNone/>
              <a:defRPr sz="2500"/>
            </a:lvl5pPr>
            <a:lvl6pPr marL="4082110" indent="0">
              <a:buNone/>
              <a:defRPr sz="2500"/>
            </a:lvl6pPr>
            <a:lvl7pPr marL="4898532" indent="0">
              <a:buNone/>
              <a:defRPr sz="2500"/>
            </a:lvl7pPr>
            <a:lvl8pPr marL="5714954" indent="0">
              <a:buNone/>
              <a:defRPr sz="2500"/>
            </a:lvl8pPr>
            <a:lvl9pPr marL="6531376" indent="0">
              <a:buNone/>
              <a:defRPr sz="25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0" y="4457703"/>
            <a:ext cx="5334000" cy="263366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125200" y="4457703"/>
            <a:ext cx="5334000" cy="263366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714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2"/>
            <a:ext cx="8080376" cy="959643"/>
          </a:xfrm>
        </p:spPr>
        <p:txBody>
          <a:bodyPr anchor="b"/>
          <a:lstStyle>
            <a:lvl1pPr marL="0" indent="0">
              <a:buNone/>
              <a:defRPr sz="4300" b="1"/>
            </a:lvl1pPr>
            <a:lvl2pPr marL="816422" indent="0">
              <a:buNone/>
              <a:defRPr sz="3600" b="1"/>
            </a:lvl2pPr>
            <a:lvl3pPr marL="1632844" indent="0">
              <a:buNone/>
              <a:defRPr sz="3200" b="1"/>
            </a:lvl3pPr>
            <a:lvl4pPr marL="2449266" indent="0">
              <a:buNone/>
              <a:defRPr sz="2900" b="1"/>
            </a:lvl4pPr>
            <a:lvl5pPr marL="3265688" indent="0">
              <a:buNone/>
              <a:defRPr sz="2900" b="1"/>
            </a:lvl5pPr>
            <a:lvl6pPr marL="4082110" indent="0">
              <a:buNone/>
              <a:defRPr sz="2900" b="1"/>
            </a:lvl6pPr>
            <a:lvl7pPr marL="4898532" indent="0">
              <a:buNone/>
              <a:defRPr sz="2900" b="1"/>
            </a:lvl7pPr>
            <a:lvl8pPr marL="5714954" indent="0">
              <a:buNone/>
              <a:defRPr sz="2900" b="1"/>
            </a:lvl8pPr>
            <a:lvl9pPr marL="6531376" indent="0">
              <a:buNone/>
              <a:defRPr sz="2900" b="1"/>
            </a:lvl9pPr>
          </a:lstStyle>
          <a:p>
            <a:pPr lvl="0"/>
            <a:r>
              <a:rPr lang="en-US" smtClean="0"/>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1" y="2302672"/>
            <a:ext cx="8083551" cy="959643"/>
          </a:xfrm>
        </p:spPr>
        <p:txBody>
          <a:bodyPr anchor="b"/>
          <a:lstStyle>
            <a:lvl1pPr marL="0" indent="0">
              <a:buNone/>
              <a:defRPr sz="4300" b="1"/>
            </a:lvl1pPr>
            <a:lvl2pPr marL="816422" indent="0">
              <a:buNone/>
              <a:defRPr sz="3600" b="1"/>
            </a:lvl2pPr>
            <a:lvl3pPr marL="1632844" indent="0">
              <a:buNone/>
              <a:defRPr sz="3200" b="1"/>
            </a:lvl3pPr>
            <a:lvl4pPr marL="2449266" indent="0">
              <a:buNone/>
              <a:defRPr sz="2900" b="1"/>
            </a:lvl4pPr>
            <a:lvl5pPr marL="3265688" indent="0">
              <a:buNone/>
              <a:defRPr sz="2900" b="1"/>
            </a:lvl5pPr>
            <a:lvl6pPr marL="4082110" indent="0">
              <a:buNone/>
              <a:defRPr sz="2900" b="1"/>
            </a:lvl6pPr>
            <a:lvl7pPr marL="4898532" indent="0">
              <a:buNone/>
              <a:defRPr sz="2900" b="1"/>
            </a:lvl7pPr>
            <a:lvl8pPr marL="5714954" indent="0">
              <a:buNone/>
              <a:defRPr sz="2900" b="1"/>
            </a:lvl8pPr>
            <a:lvl9pPr marL="6531376" indent="0">
              <a:buNone/>
              <a:defRPr sz="2900" b="1"/>
            </a:lvl9pPr>
          </a:lstStyle>
          <a:p>
            <a:pPr lvl="0"/>
            <a:r>
              <a:rPr lang="en-US" smtClean="0"/>
              <a:t>Click to edit Master text styles</a:t>
            </a:r>
          </a:p>
        </p:txBody>
      </p:sp>
      <p:sp>
        <p:nvSpPr>
          <p:cNvPr id="6" name="Content Placeholder 5"/>
          <p:cNvSpPr>
            <a:spLocks noGrp="1"/>
          </p:cNvSpPr>
          <p:nvPr>
            <p:ph sz="quarter" idx="4"/>
          </p:nvPr>
        </p:nvSpPr>
        <p:spPr>
          <a:xfrm>
            <a:off x="9290051" y="3262313"/>
            <a:ext cx="8083551"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409577"/>
            <a:ext cx="6016627" cy="1743075"/>
          </a:xfrm>
        </p:spPr>
        <p:txBody>
          <a:bodyPr anchor="b"/>
          <a:lstStyle>
            <a:lvl1pPr algn="l">
              <a:defRPr sz="3600" b="1"/>
            </a:lvl1pPr>
          </a:lstStyle>
          <a:p>
            <a:r>
              <a:rPr lang="en-US" smtClean="0"/>
              <a:t>Click to edit Master title style</a:t>
            </a:r>
            <a:endParaRPr lang="en-US"/>
          </a:p>
        </p:txBody>
      </p:sp>
      <p:sp>
        <p:nvSpPr>
          <p:cNvPr id="3" name="Content Placeholder 2"/>
          <p:cNvSpPr>
            <a:spLocks noGrp="1"/>
          </p:cNvSpPr>
          <p:nvPr>
            <p:ph idx="1"/>
          </p:nvPr>
        </p:nvSpPr>
        <p:spPr>
          <a:xfrm>
            <a:off x="7150101" y="409576"/>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1" y="2152653"/>
            <a:ext cx="6016627" cy="7036595"/>
          </a:xfrm>
        </p:spPr>
        <p:txBody>
          <a:bodyPr/>
          <a:lstStyle>
            <a:lvl1pPr marL="0" indent="0">
              <a:buNone/>
              <a:defRPr sz="2500"/>
            </a:lvl1pPr>
            <a:lvl2pPr marL="816422" indent="0">
              <a:buNone/>
              <a:defRPr sz="2100"/>
            </a:lvl2pPr>
            <a:lvl3pPr marL="1632844" indent="0">
              <a:buNone/>
              <a:defRPr sz="1800"/>
            </a:lvl3pPr>
            <a:lvl4pPr marL="2449266" indent="0">
              <a:buNone/>
              <a:defRPr sz="1600"/>
            </a:lvl4pPr>
            <a:lvl5pPr marL="3265688" indent="0">
              <a:buNone/>
              <a:defRPr sz="1600"/>
            </a:lvl5pPr>
            <a:lvl6pPr marL="4082110" indent="0">
              <a:buNone/>
              <a:defRPr sz="1600"/>
            </a:lvl6pPr>
            <a:lvl7pPr marL="4898532" indent="0">
              <a:buNone/>
              <a:defRPr sz="1600"/>
            </a:lvl7pPr>
            <a:lvl8pPr marL="5714954" indent="0">
              <a:buNone/>
              <a:defRPr sz="1600"/>
            </a:lvl8pPr>
            <a:lvl9pPr marL="6531376" indent="0">
              <a:buNone/>
              <a:defRPr sz="16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2"/>
            <a:ext cx="10972800" cy="850107"/>
          </a:xfrm>
        </p:spPr>
        <p:txBody>
          <a:bodyPr anchor="b"/>
          <a:lstStyle>
            <a:lvl1pPr algn="l">
              <a:defRPr sz="36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a:lstStyle>
            <a:lvl1pPr marL="0" indent="0">
              <a:buNone/>
              <a:defRPr sz="5700"/>
            </a:lvl1pPr>
            <a:lvl2pPr marL="816422" indent="0">
              <a:buNone/>
              <a:defRPr sz="5000"/>
            </a:lvl2pPr>
            <a:lvl3pPr marL="1632844" indent="0">
              <a:buNone/>
              <a:defRPr sz="4300"/>
            </a:lvl3pPr>
            <a:lvl4pPr marL="2449266" indent="0">
              <a:buNone/>
              <a:defRPr sz="3600"/>
            </a:lvl4pPr>
            <a:lvl5pPr marL="3265688" indent="0">
              <a:buNone/>
              <a:defRPr sz="3600"/>
            </a:lvl5pPr>
            <a:lvl6pPr marL="4082110" indent="0">
              <a:buNone/>
              <a:defRPr sz="3600"/>
            </a:lvl6pPr>
            <a:lvl7pPr marL="4898532" indent="0">
              <a:buNone/>
              <a:defRPr sz="3600"/>
            </a:lvl7pPr>
            <a:lvl8pPr marL="5714954" indent="0">
              <a:buNone/>
              <a:defRPr sz="3600"/>
            </a:lvl8pPr>
            <a:lvl9pPr marL="6531376" indent="0">
              <a:buNone/>
              <a:defRPr sz="3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584576" y="8051009"/>
            <a:ext cx="10972800" cy="1207293"/>
          </a:xfrm>
        </p:spPr>
        <p:txBody>
          <a:bodyPr/>
          <a:lstStyle>
            <a:lvl1pPr marL="0" indent="0">
              <a:buNone/>
              <a:defRPr sz="2500"/>
            </a:lvl1pPr>
            <a:lvl2pPr marL="816422" indent="0">
              <a:buNone/>
              <a:defRPr sz="2100"/>
            </a:lvl2pPr>
            <a:lvl3pPr marL="1632844" indent="0">
              <a:buNone/>
              <a:defRPr sz="1800"/>
            </a:lvl3pPr>
            <a:lvl4pPr marL="2449266" indent="0">
              <a:buNone/>
              <a:defRPr sz="1600"/>
            </a:lvl4pPr>
            <a:lvl5pPr marL="3265688" indent="0">
              <a:buNone/>
              <a:defRPr sz="1600"/>
            </a:lvl5pPr>
            <a:lvl6pPr marL="4082110" indent="0">
              <a:buNone/>
              <a:defRPr sz="1600"/>
            </a:lvl6pPr>
            <a:lvl7pPr marL="4898532" indent="0">
              <a:buNone/>
              <a:defRPr sz="1600"/>
            </a:lvl7pPr>
            <a:lvl8pPr marL="5714954" indent="0">
              <a:buNone/>
              <a:defRPr sz="1600"/>
            </a:lvl8pPr>
            <a:lvl9pPr marL="6531376" indent="0">
              <a:buNone/>
              <a:defRPr sz="16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716000" y="2400303"/>
            <a:ext cx="2743200" cy="4691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86400" y="2400303"/>
            <a:ext cx="7924800" cy="4691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00" y="2400300"/>
            <a:ext cx="10515600" cy="1714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943600" y="4457703"/>
            <a:ext cx="5105400" cy="2633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353800" y="4457703"/>
            <a:ext cx="5105400" cy="2633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2920" y="2468880"/>
            <a:ext cx="17373600" cy="8001000"/>
          </a:xfrm>
        </p:spPr>
        <p:txBody>
          <a:bodyPr/>
          <a:lstStyle>
            <a:lvl3pPr marL="2041007" indent="-408200">
              <a:buSzPct val="80000"/>
              <a:buFont typeface="Wingdings" panose="05000000000000000000" pitchFamily="2" charset="2"/>
              <a:buChar char="l"/>
              <a:defRPr/>
            </a:lvl3pPr>
            <a:lvl5pPr>
              <a:buClr>
                <a:schemeClr val="accent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957C497-3472-4E47-B492-694F4F3C9638}" type="datetimeFigureOut">
              <a:rPr lang="en-US" smtClean="0"/>
              <a:pPr/>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490D3-B274-4A28-9BFB-743697087B81}" type="slidenum">
              <a:rPr lang="en-US" smtClean="0"/>
              <a:pPr/>
              <a:t>‹#›</a:t>
            </a:fld>
            <a:endParaRPr lang="en-US"/>
          </a:p>
        </p:txBody>
      </p:sp>
    </p:spTree>
    <p:extLst>
      <p:ext uri="{BB962C8B-B14F-4D97-AF65-F5344CB8AC3E}">
        <p14:creationId xmlns:p14="http://schemas.microsoft.com/office/powerpoint/2010/main" val="24129623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105074"/>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9534526"/>
            <a:ext cx="4267200" cy="547688"/>
          </a:xfrm>
          <a:prstGeom prst="rect">
            <a:avLst/>
          </a:prstGeom>
        </p:spPr>
        <p:txBody>
          <a:bodyPr lIns="163284" tIns="81642" rIns="163284" bIns="81642"/>
          <a:lstStyle/>
          <a:p>
            <a:fld id="{9C0D6C8F-55C8-4771-A11F-9F3F097114A8}" type="datetime1">
              <a:rPr lang="en-US" smtClean="0"/>
              <a:pPr/>
              <a:t>5/6/2016</a:t>
            </a:fld>
            <a:endParaRPr lang="en-US" dirty="0"/>
          </a:p>
        </p:txBody>
      </p:sp>
      <p:sp>
        <p:nvSpPr>
          <p:cNvPr id="5" name="Footer Placeholder 4"/>
          <p:cNvSpPr>
            <a:spLocks noGrp="1"/>
          </p:cNvSpPr>
          <p:nvPr>
            <p:ph type="ftr" sz="quarter" idx="11"/>
          </p:nvPr>
        </p:nvSpPr>
        <p:spPr>
          <a:xfrm>
            <a:off x="14478000" y="9534526"/>
            <a:ext cx="2895600" cy="547688"/>
          </a:xfrm>
          <a:prstGeom prst="rect">
            <a:avLst/>
          </a:prstGeom>
        </p:spPr>
        <p:txBody>
          <a:bodyPr lIns="163284" tIns="81642" rIns="163284" bIns="81642"/>
          <a:lstStyle/>
          <a:p>
            <a:endParaRPr lang="en-US" dirty="0"/>
          </a:p>
        </p:txBody>
      </p:sp>
      <p:sp>
        <p:nvSpPr>
          <p:cNvPr id="6" name="Slide Number Placeholder 5"/>
          <p:cNvSpPr>
            <a:spLocks noGrp="1"/>
          </p:cNvSpPr>
          <p:nvPr>
            <p:ph type="sldNum" sz="quarter" idx="12"/>
          </p:nvPr>
        </p:nvSpPr>
        <p:spPr>
          <a:xfrm>
            <a:off x="13106400" y="9534526"/>
            <a:ext cx="4267200" cy="547688"/>
          </a:xfrm>
          <a:prstGeom prst="rect">
            <a:avLst/>
          </a:prstGeom>
        </p:spPr>
        <p:txBody>
          <a:bodyPr lIns="163284" tIns="81642" rIns="163284" bIns="81642"/>
          <a:lstStyle/>
          <a:p>
            <a:fld id="{2D55129F-B11D-6B48-9C7A-2921952983C3}" type="slidenum">
              <a:rPr lang="en-US" smtClean="0"/>
              <a:pPr/>
              <a:t>‹#›</a:t>
            </a:fld>
            <a:endParaRPr lang="en-US" dirty="0"/>
          </a:p>
        </p:txBody>
      </p:sp>
      <p:sp>
        <p:nvSpPr>
          <p:cNvPr id="7" name="Title 1"/>
          <p:cNvSpPr txBox="1">
            <a:spLocks/>
          </p:cNvSpPr>
          <p:nvPr/>
        </p:nvSpPr>
        <p:spPr>
          <a:xfrm>
            <a:off x="914400" y="1517031"/>
            <a:ext cx="16459200" cy="1105074"/>
          </a:xfrm>
          <a:prstGeom prst="rect">
            <a:avLst/>
          </a:prstGeom>
        </p:spPr>
        <p:txBody>
          <a:bodyPr vert="horz" lIns="163284" tIns="81642" rIns="163284" bIns="81642" rtlCol="0" anchor="ctr">
            <a:noAutofit/>
          </a:bodyPr>
          <a:lstStyle>
            <a:lvl1pPr algn="ctr" defTabSz="457200" rtl="0" eaLnBrk="1" latinLnBrk="0" hangingPunct="1">
              <a:spcBef>
                <a:spcPct val="0"/>
              </a:spcBef>
              <a:buNone/>
              <a:defRPr sz="3600" b="1" kern="1200" baseline="0">
                <a:solidFill>
                  <a:srgbClr val="CB0202"/>
                </a:solidFill>
                <a:latin typeface="Eurostile"/>
                <a:ea typeface="+mj-ea"/>
                <a:cs typeface="Eurostile"/>
              </a:defRPr>
            </a:lvl1pPr>
          </a:lstStyle>
          <a:p>
            <a:endParaRPr lang="en-US" sz="5000" b="0" dirty="0">
              <a:solidFill>
                <a:srgbClr val="7F7F7F"/>
              </a:solidFill>
              <a:latin typeface="Verdana"/>
              <a:cs typeface="Verdana"/>
            </a:endParaRPr>
          </a:p>
        </p:txBody>
      </p:sp>
      <p:sp>
        <p:nvSpPr>
          <p:cNvPr id="9" name="Text Placeholder 8"/>
          <p:cNvSpPr>
            <a:spLocks noGrp="1"/>
          </p:cNvSpPr>
          <p:nvPr>
            <p:ph type="body" sz="quarter" idx="13"/>
          </p:nvPr>
        </p:nvSpPr>
        <p:spPr>
          <a:xfrm>
            <a:off x="914400" y="1516859"/>
            <a:ext cx="16459200" cy="883443"/>
          </a:xfrm>
        </p:spPr>
        <p:txBody>
          <a:bodyPr/>
          <a:lstStyle>
            <a:lvl1pPr marL="0" indent="0" algn="ctr">
              <a:buNone/>
              <a:defRPr sz="4300">
                <a:latin typeface="Eurostile"/>
                <a:cs typeface="Eurostile"/>
              </a:defRPr>
            </a:lvl1pPr>
            <a:lvl3pPr marL="918475" indent="0">
              <a:buNone/>
              <a:defRPr/>
            </a:lvl3pPr>
          </a:lstStyle>
          <a:p>
            <a:pPr lvl="0"/>
            <a:r>
              <a:rPr lang="en-US" sz="5000" b="0" smtClean="0">
                <a:solidFill>
                  <a:srgbClr val="7F7F7F"/>
                </a:solidFill>
                <a:latin typeface="Verdana"/>
                <a:cs typeface="Verdana"/>
              </a:rPr>
              <a:t>Click to edit Master text styles</a:t>
            </a:r>
          </a:p>
        </p:txBody>
      </p:sp>
    </p:spTree>
    <p:extLst>
      <p:ext uri="{BB962C8B-B14F-4D97-AF65-F5344CB8AC3E}">
        <p14:creationId xmlns:p14="http://schemas.microsoft.com/office/powerpoint/2010/main" val="2372734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105074"/>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9534526"/>
            <a:ext cx="4267200" cy="547688"/>
          </a:xfrm>
          <a:prstGeom prst="rect">
            <a:avLst/>
          </a:prstGeom>
        </p:spPr>
        <p:txBody>
          <a:bodyPr lIns="163284" tIns="81642" rIns="163284" bIns="81642"/>
          <a:lstStyle/>
          <a:p>
            <a:fld id="{9C0D6C8F-55C8-4771-A11F-9F3F097114A8}" type="datetime1">
              <a:rPr lang="en-US" smtClean="0"/>
              <a:pPr/>
              <a:t>5/6/2016</a:t>
            </a:fld>
            <a:endParaRPr lang="en-US" dirty="0"/>
          </a:p>
        </p:txBody>
      </p:sp>
      <p:sp>
        <p:nvSpPr>
          <p:cNvPr id="5" name="Footer Placeholder 4"/>
          <p:cNvSpPr>
            <a:spLocks noGrp="1"/>
          </p:cNvSpPr>
          <p:nvPr>
            <p:ph type="ftr" sz="quarter" idx="11"/>
          </p:nvPr>
        </p:nvSpPr>
        <p:spPr>
          <a:xfrm>
            <a:off x="14478000" y="9534526"/>
            <a:ext cx="2895600" cy="547688"/>
          </a:xfrm>
          <a:prstGeom prst="rect">
            <a:avLst/>
          </a:prstGeom>
        </p:spPr>
        <p:txBody>
          <a:bodyPr lIns="163284" tIns="81642" rIns="163284" bIns="81642"/>
          <a:lstStyle/>
          <a:p>
            <a:endParaRPr lang="en-US" dirty="0"/>
          </a:p>
        </p:txBody>
      </p:sp>
      <p:sp>
        <p:nvSpPr>
          <p:cNvPr id="6" name="Slide Number Placeholder 5"/>
          <p:cNvSpPr>
            <a:spLocks noGrp="1"/>
          </p:cNvSpPr>
          <p:nvPr>
            <p:ph type="sldNum" sz="quarter" idx="12"/>
          </p:nvPr>
        </p:nvSpPr>
        <p:spPr>
          <a:xfrm>
            <a:off x="13106400" y="9534526"/>
            <a:ext cx="4267200" cy="547688"/>
          </a:xfrm>
          <a:prstGeom prst="rect">
            <a:avLst/>
          </a:prstGeom>
        </p:spPr>
        <p:txBody>
          <a:bodyPr lIns="163284" tIns="81642" rIns="163284" bIns="81642"/>
          <a:lstStyle/>
          <a:p>
            <a:fld id="{2D55129F-B11D-6B48-9C7A-2921952983C3}" type="slidenum">
              <a:rPr lang="en-US" smtClean="0"/>
              <a:pPr/>
              <a:t>‹#›</a:t>
            </a:fld>
            <a:endParaRPr lang="en-US" dirty="0"/>
          </a:p>
        </p:txBody>
      </p:sp>
      <p:sp>
        <p:nvSpPr>
          <p:cNvPr id="7" name="Title 1"/>
          <p:cNvSpPr txBox="1">
            <a:spLocks/>
          </p:cNvSpPr>
          <p:nvPr/>
        </p:nvSpPr>
        <p:spPr>
          <a:xfrm>
            <a:off x="914400" y="1517031"/>
            <a:ext cx="16459200" cy="1105074"/>
          </a:xfrm>
          <a:prstGeom prst="rect">
            <a:avLst/>
          </a:prstGeom>
        </p:spPr>
        <p:txBody>
          <a:bodyPr vert="horz" lIns="163284" tIns="81642" rIns="163284" bIns="81642" rtlCol="0" anchor="ctr">
            <a:noAutofit/>
          </a:bodyPr>
          <a:lstStyle>
            <a:lvl1pPr algn="ctr" defTabSz="457200" rtl="0" eaLnBrk="1" latinLnBrk="0" hangingPunct="1">
              <a:spcBef>
                <a:spcPct val="0"/>
              </a:spcBef>
              <a:buNone/>
              <a:defRPr sz="3600" b="1" kern="1200" baseline="0">
                <a:solidFill>
                  <a:srgbClr val="CB0202"/>
                </a:solidFill>
                <a:latin typeface="Eurostile"/>
                <a:ea typeface="+mj-ea"/>
                <a:cs typeface="Eurostile"/>
              </a:defRPr>
            </a:lvl1pPr>
          </a:lstStyle>
          <a:p>
            <a:endParaRPr lang="en-US" sz="5000" b="0" dirty="0">
              <a:solidFill>
                <a:srgbClr val="7F7F7F"/>
              </a:solidFill>
              <a:latin typeface="Verdana"/>
              <a:cs typeface="Verdana"/>
            </a:endParaRPr>
          </a:p>
        </p:txBody>
      </p:sp>
      <p:sp>
        <p:nvSpPr>
          <p:cNvPr id="9" name="Text Placeholder 8"/>
          <p:cNvSpPr>
            <a:spLocks noGrp="1"/>
          </p:cNvSpPr>
          <p:nvPr>
            <p:ph type="body" sz="quarter" idx="13"/>
          </p:nvPr>
        </p:nvSpPr>
        <p:spPr>
          <a:xfrm>
            <a:off x="914400" y="1516859"/>
            <a:ext cx="16459200" cy="883443"/>
          </a:xfrm>
        </p:spPr>
        <p:txBody>
          <a:bodyPr/>
          <a:lstStyle>
            <a:lvl1pPr marL="0" indent="0" algn="ctr">
              <a:buNone/>
              <a:defRPr sz="4300">
                <a:latin typeface="Eurostile"/>
                <a:cs typeface="Eurostile"/>
              </a:defRPr>
            </a:lvl1pPr>
            <a:lvl3pPr marL="918475" indent="0">
              <a:buNone/>
              <a:defRPr/>
            </a:lvl3pPr>
          </a:lstStyle>
          <a:p>
            <a:pPr lvl="0"/>
            <a:r>
              <a:rPr lang="en-US" sz="5000" b="0" smtClean="0">
                <a:solidFill>
                  <a:srgbClr val="7F7F7F"/>
                </a:solidFill>
                <a:latin typeface="Verdana"/>
                <a:cs typeface="Verdana"/>
              </a:rPr>
              <a:t>Click to edit Master text styles</a:t>
            </a:r>
          </a:p>
        </p:txBody>
      </p:sp>
    </p:spTree>
    <p:extLst>
      <p:ext uri="{BB962C8B-B14F-4D97-AF65-F5344CB8AC3E}">
        <p14:creationId xmlns:p14="http://schemas.microsoft.com/office/powerpoint/2010/main" val="2372734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105074"/>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9534526"/>
            <a:ext cx="4267200" cy="547688"/>
          </a:xfrm>
          <a:prstGeom prst="rect">
            <a:avLst/>
          </a:prstGeom>
        </p:spPr>
        <p:txBody>
          <a:bodyPr lIns="163284" tIns="81642" rIns="163284" bIns="81642"/>
          <a:lstStyle/>
          <a:p>
            <a:fld id="{9C0D6C8F-55C8-4771-A11F-9F3F097114A8}" type="datetime1">
              <a:rPr lang="en-US" smtClean="0"/>
              <a:pPr/>
              <a:t>5/6/2016</a:t>
            </a:fld>
            <a:endParaRPr lang="en-US" dirty="0"/>
          </a:p>
        </p:txBody>
      </p:sp>
      <p:sp>
        <p:nvSpPr>
          <p:cNvPr id="5" name="Footer Placeholder 4"/>
          <p:cNvSpPr>
            <a:spLocks noGrp="1"/>
          </p:cNvSpPr>
          <p:nvPr>
            <p:ph type="ftr" sz="quarter" idx="11"/>
          </p:nvPr>
        </p:nvSpPr>
        <p:spPr>
          <a:xfrm>
            <a:off x="14478000" y="9534526"/>
            <a:ext cx="2895600" cy="547688"/>
          </a:xfrm>
          <a:prstGeom prst="rect">
            <a:avLst/>
          </a:prstGeom>
        </p:spPr>
        <p:txBody>
          <a:bodyPr lIns="163284" tIns="81642" rIns="163284" bIns="81642"/>
          <a:lstStyle/>
          <a:p>
            <a:endParaRPr lang="en-US" dirty="0"/>
          </a:p>
        </p:txBody>
      </p:sp>
      <p:sp>
        <p:nvSpPr>
          <p:cNvPr id="6" name="Slide Number Placeholder 5"/>
          <p:cNvSpPr>
            <a:spLocks noGrp="1"/>
          </p:cNvSpPr>
          <p:nvPr>
            <p:ph type="sldNum" sz="quarter" idx="12"/>
          </p:nvPr>
        </p:nvSpPr>
        <p:spPr>
          <a:xfrm>
            <a:off x="13106400" y="9534526"/>
            <a:ext cx="4267200" cy="547688"/>
          </a:xfrm>
          <a:prstGeom prst="rect">
            <a:avLst/>
          </a:prstGeom>
        </p:spPr>
        <p:txBody>
          <a:bodyPr lIns="163284" tIns="81642" rIns="163284" bIns="81642"/>
          <a:lstStyle/>
          <a:p>
            <a:fld id="{2D55129F-B11D-6B48-9C7A-2921952983C3}" type="slidenum">
              <a:rPr lang="en-US" smtClean="0"/>
              <a:pPr/>
              <a:t>‹#›</a:t>
            </a:fld>
            <a:endParaRPr lang="en-US" dirty="0"/>
          </a:p>
        </p:txBody>
      </p:sp>
      <p:sp>
        <p:nvSpPr>
          <p:cNvPr id="7" name="Title 1"/>
          <p:cNvSpPr txBox="1">
            <a:spLocks/>
          </p:cNvSpPr>
          <p:nvPr/>
        </p:nvSpPr>
        <p:spPr>
          <a:xfrm>
            <a:off x="914400" y="1517031"/>
            <a:ext cx="16459200" cy="1105074"/>
          </a:xfrm>
          <a:prstGeom prst="rect">
            <a:avLst/>
          </a:prstGeom>
        </p:spPr>
        <p:txBody>
          <a:bodyPr vert="horz" lIns="163284" tIns="81642" rIns="163284" bIns="81642" rtlCol="0" anchor="ctr">
            <a:noAutofit/>
          </a:bodyPr>
          <a:lstStyle>
            <a:lvl1pPr algn="ctr" defTabSz="457200" rtl="0" eaLnBrk="1" latinLnBrk="0" hangingPunct="1">
              <a:spcBef>
                <a:spcPct val="0"/>
              </a:spcBef>
              <a:buNone/>
              <a:defRPr sz="3600" b="1" kern="1200" baseline="0">
                <a:solidFill>
                  <a:srgbClr val="CB0202"/>
                </a:solidFill>
                <a:latin typeface="Eurostile"/>
                <a:ea typeface="+mj-ea"/>
                <a:cs typeface="Eurostile"/>
              </a:defRPr>
            </a:lvl1pPr>
          </a:lstStyle>
          <a:p>
            <a:endParaRPr lang="en-US" sz="5000" b="0" dirty="0">
              <a:solidFill>
                <a:srgbClr val="7F7F7F"/>
              </a:solidFill>
              <a:latin typeface="Verdana"/>
              <a:cs typeface="Verdana"/>
            </a:endParaRPr>
          </a:p>
        </p:txBody>
      </p:sp>
      <p:sp>
        <p:nvSpPr>
          <p:cNvPr id="9" name="Text Placeholder 8"/>
          <p:cNvSpPr>
            <a:spLocks noGrp="1"/>
          </p:cNvSpPr>
          <p:nvPr>
            <p:ph type="body" sz="quarter" idx="13"/>
          </p:nvPr>
        </p:nvSpPr>
        <p:spPr>
          <a:xfrm>
            <a:off x="914400" y="1516859"/>
            <a:ext cx="16459200" cy="883443"/>
          </a:xfrm>
        </p:spPr>
        <p:txBody>
          <a:bodyPr/>
          <a:lstStyle>
            <a:lvl1pPr marL="0" indent="0" algn="ctr">
              <a:buNone/>
              <a:defRPr sz="4300">
                <a:latin typeface="Eurostile"/>
                <a:cs typeface="Eurostile"/>
              </a:defRPr>
            </a:lvl1pPr>
            <a:lvl3pPr marL="918475" indent="0">
              <a:buNone/>
              <a:defRPr/>
            </a:lvl3pPr>
          </a:lstStyle>
          <a:p>
            <a:pPr lvl="0"/>
            <a:r>
              <a:rPr lang="en-US" sz="5000" b="0" smtClean="0">
                <a:solidFill>
                  <a:srgbClr val="7F7F7F"/>
                </a:solidFill>
                <a:latin typeface="Verdana"/>
                <a:cs typeface="Verdana"/>
              </a:rPr>
              <a:t>Click to edit Master text styles</a:t>
            </a:r>
          </a:p>
        </p:txBody>
      </p:sp>
    </p:spTree>
    <p:extLst>
      <p:ext uri="{BB962C8B-B14F-4D97-AF65-F5344CB8AC3E}">
        <p14:creationId xmlns:p14="http://schemas.microsoft.com/office/powerpoint/2010/main" val="2372734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105074"/>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9534526"/>
            <a:ext cx="4267200" cy="547688"/>
          </a:xfrm>
          <a:prstGeom prst="rect">
            <a:avLst/>
          </a:prstGeom>
        </p:spPr>
        <p:txBody>
          <a:bodyPr lIns="163284" tIns="81642" rIns="163284" bIns="81642"/>
          <a:lstStyle/>
          <a:p>
            <a:fld id="{9C0D6C8F-55C8-4771-A11F-9F3F097114A8}" type="datetime1">
              <a:rPr lang="en-US" smtClean="0"/>
              <a:pPr/>
              <a:t>5/6/2016</a:t>
            </a:fld>
            <a:endParaRPr lang="en-US" dirty="0"/>
          </a:p>
        </p:txBody>
      </p:sp>
      <p:sp>
        <p:nvSpPr>
          <p:cNvPr id="5" name="Footer Placeholder 4"/>
          <p:cNvSpPr>
            <a:spLocks noGrp="1"/>
          </p:cNvSpPr>
          <p:nvPr>
            <p:ph type="ftr" sz="quarter" idx="11"/>
          </p:nvPr>
        </p:nvSpPr>
        <p:spPr>
          <a:xfrm>
            <a:off x="14478000" y="9534526"/>
            <a:ext cx="2895600" cy="547688"/>
          </a:xfrm>
          <a:prstGeom prst="rect">
            <a:avLst/>
          </a:prstGeom>
        </p:spPr>
        <p:txBody>
          <a:bodyPr lIns="163284" tIns="81642" rIns="163284" bIns="81642"/>
          <a:lstStyle/>
          <a:p>
            <a:endParaRPr lang="en-US" dirty="0"/>
          </a:p>
        </p:txBody>
      </p:sp>
      <p:sp>
        <p:nvSpPr>
          <p:cNvPr id="6" name="Slide Number Placeholder 5"/>
          <p:cNvSpPr>
            <a:spLocks noGrp="1"/>
          </p:cNvSpPr>
          <p:nvPr>
            <p:ph type="sldNum" sz="quarter" idx="12"/>
          </p:nvPr>
        </p:nvSpPr>
        <p:spPr>
          <a:xfrm>
            <a:off x="13106400" y="9534526"/>
            <a:ext cx="4267200" cy="547688"/>
          </a:xfrm>
          <a:prstGeom prst="rect">
            <a:avLst/>
          </a:prstGeom>
        </p:spPr>
        <p:txBody>
          <a:bodyPr lIns="163284" tIns="81642" rIns="163284" bIns="81642"/>
          <a:lstStyle/>
          <a:p>
            <a:fld id="{2D55129F-B11D-6B48-9C7A-2921952983C3}" type="slidenum">
              <a:rPr lang="en-US" smtClean="0"/>
              <a:pPr/>
              <a:t>‹#›</a:t>
            </a:fld>
            <a:endParaRPr lang="en-US" dirty="0"/>
          </a:p>
        </p:txBody>
      </p:sp>
      <p:sp>
        <p:nvSpPr>
          <p:cNvPr id="7" name="Title 1"/>
          <p:cNvSpPr txBox="1">
            <a:spLocks/>
          </p:cNvSpPr>
          <p:nvPr/>
        </p:nvSpPr>
        <p:spPr>
          <a:xfrm>
            <a:off x="914400" y="1517031"/>
            <a:ext cx="16459200" cy="1105074"/>
          </a:xfrm>
          <a:prstGeom prst="rect">
            <a:avLst/>
          </a:prstGeom>
        </p:spPr>
        <p:txBody>
          <a:bodyPr vert="horz" lIns="163284" tIns="81642" rIns="163284" bIns="81642" rtlCol="0" anchor="ctr">
            <a:noAutofit/>
          </a:bodyPr>
          <a:lstStyle>
            <a:lvl1pPr algn="ctr" defTabSz="457200" rtl="0" eaLnBrk="1" latinLnBrk="0" hangingPunct="1">
              <a:spcBef>
                <a:spcPct val="0"/>
              </a:spcBef>
              <a:buNone/>
              <a:defRPr sz="3600" b="1" kern="1200" baseline="0">
                <a:solidFill>
                  <a:srgbClr val="CB0202"/>
                </a:solidFill>
                <a:latin typeface="Eurostile"/>
                <a:ea typeface="+mj-ea"/>
                <a:cs typeface="Eurostile"/>
              </a:defRPr>
            </a:lvl1pPr>
          </a:lstStyle>
          <a:p>
            <a:endParaRPr lang="en-US" sz="5000" b="0" dirty="0">
              <a:solidFill>
                <a:srgbClr val="7F7F7F"/>
              </a:solidFill>
              <a:latin typeface="Verdana"/>
              <a:cs typeface="Verdana"/>
            </a:endParaRPr>
          </a:p>
        </p:txBody>
      </p:sp>
      <p:sp>
        <p:nvSpPr>
          <p:cNvPr id="9" name="Text Placeholder 8"/>
          <p:cNvSpPr>
            <a:spLocks noGrp="1"/>
          </p:cNvSpPr>
          <p:nvPr>
            <p:ph type="body" sz="quarter" idx="13"/>
          </p:nvPr>
        </p:nvSpPr>
        <p:spPr>
          <a:xfrm>
            <a:off x="914400" y="1516859"/>
            <a:ext cx="16459200" cy="883443"/>
          </a:xfrm>
        </p:spPr>
        <p:txBody>
          <a:bodyPr/>
          <a:lstStyle>
            <a:lvl1pPr marL="0" indent="0" algn="ctr">
              <a:buNone/>
              <a:defRPr sz="4300">
                <a:latin typeface="Eurostile"/>
                <a:cs typeface="Eurostile"/>
              </a:defRPr>
            </a:lvl1pPr>
            <a:lvl3pPr marL="918475" indent="0">
              <a:buNone/>
              <a:defRPr/>
            </a:lvl3pPr>
          </a:lstStyle>
          <a:p>
            <a:pPr lvl="0"/>
            <a:r>
              <a:rPr lang="en-US" sz="5000" b="0" smtClean="0">
                <a:solidFill>
                  <a:srgbClr val="7F7F7F"/>
                </a:solidFill>
                <a:latin typeface="Verdana"/>
                <a:cs typeface="Verdana"/>
              </a:rPr>
              <a:t>Click to edit Master text styles</a:t>
            </a:r>
          </a:p>
        </p:txBody>
      </p:sp>
    </p:spTree>
    <p:extLst>
      <p:ext uri="{BB962C8B-B14F-4D97-AF65-F5344CB8AC3E}">
        <p14:creationId xmlns:p14="http://schemas.microsoft.com/office/powerpoint/2010/main" val="2372734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1"/>
            <a:ext cx="15544800" cy="2205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lvl1pPr>
            <a:lvl2pPr marL="816408" indent="0" algn="ctr">
              <a:buNone/>
              <a:defRPr/>
            </a:lvl2pPr>
            <a:lvl3pPr marL="1632819" indent="0" algn="ctr">
              <a:buNone/>
              <a:defRPr/>
            </a:lvl3pPr>
            <a:lvl4pPr marL="2449227" indent="0" algn="ctr">
              <a:buNone/>
              <a:defRPr/>
            </a:lvl4pPr>
            <a:lvl5pPr marL="3265635" indent="0" algn="ctr">
              <a:buNone/>
              <a:defRPr/>
            </a:lvl5pPr>
            <a:lvl6pPr marL="4082046" indent="0" algn="ctr">
              <a:buNone/>
              <a:defRPr/>
            </a:lvl6pPr>
            <a:lvl7pPr marL="4898454" indent="0" algn="ctr">
              <a:buNone/>
              <a:defRPr/>
            </a:lvl7pPr>
            <a:lvl8pPr marL="5714861" indent="0" algn="ctr">
              <a:buNone/>
              <a:defRPr/>
            </a:lvl8pPr>
            <a:lvl9pPr marL="6531273" indent="0" algn="ctr">
              <a:buNone/>
              <a:defRPr/>
            </a:lvl9pPr>
          </a:lstStyle>
          <a:p>
            <a:r>
              <a:rPr lang="en-US" smtClean="0"/>
              <a:t>Click to edit Master subtitle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7" y="6610356"/>
            <a:ext cx="15544800" cy="2043113"/>
          </a:xfrm>
        </p:spPr>
        <p:txBody>
          <a:bodyPr/>
          <a:lstStyle>
            <a:lvl1pPr algn="l">
              <a:defRPr sz="71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7" y="4360075"/>
            <a:ext cx="15544800" cy="2250281"/>
          </a:xfrm>
        </p:spPr>
        <p:txBody>
          <a:bodyPr anchor="b"/>
          <a:lstStyle>
            <a:lvl1pPr marL="0" indent="0">
              <a:buNone/>
              <a:defRPr sz="3600"/>
            </a:lvl1pPr>
            <a:lvl2pPr marL="816408" indent="0">
              <a:buNone/>
              <a:defRPr sz="3200"/>
            </a:lvl2pPr>
            <a:lvl3pPr marL="1632819" indent="0">
              <a:buNone/>
              <a:defRPr sz="2900"/>
            </a:lvl3pPr>
            <a:lvl4pPr marL="2449227" indent="0">
              <a:buNone/>
              <a:defRPr sz="2500"/>
            </a:lvl4pPr>
            <a:lvl5pPr marL="3265635" indent="0">
              <a:buNone/>
              <a:defRPr sz="2500"/>
            </a:lvl5pPr>
            <a:lvl6pPr marL="4082046" indent="0">
              <a:buNone/>
              <a:defRPr sz="2500"/>
            </a:lvl6pPr>
            <a:lvl7pPr marL="4898454" indent="0">
              <a:buNone/>
              <a:defRPr sz="2500"/>
            </a:lvl7pPr>
            <a:lvl8pPr marL="5714861" indent="0">
              <a:buNone/>
              <a:defRPr sz="2500"/>
            </a:lvl8pPr>
            <a:lvl9pPr marL="6531273" indent="0">
              <a:buNone/>
              <a:defRPr sz="25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43600" y="4457706"/>
            <a:ext cx="5105400" cy="263366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353800" y="4457706"/>
            <a:ext cx="5105400" cy="263366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714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3"/>
            <a:ext cx="8080376" cy="959643"/>
          </a:xfrm>
        </p:spPr>
        <p:txBody>
          <a:bodyPr anchor="b"/>
          <a:lstStyle>
            <a:lvl1pPr marL="0" indent="0">
              <a:buNone/>
              <a:defRPr sz="4300" b="1"/>
            </a:lvl1pPr>
            <a:lvl2pPr marL="816408" indent="0">
              <a:buNone/>
              <a:defRPr sz="3600" b="1"/>
            </a:lvl2pPr>
            <a:lvl3pPr marL="1632819" indent="0">
              <a:buNone/>
              <a:defRPr sz="3200" b="1"/>
            </a:lvl3pPr>
            <a:lvl4pPr marL="2449227" indent="0">
              <a:buNone/>
              <a:defRPr sz="2900" b="1"/>
            </a:lvl4pPr>
            <a:lvl5pPr marL="3265635" indent="0">
              <a:buNone/>
              <a:defRPr sz="2900" b="1"/>
            </a:lvl5pPr>
            <a:lvl6pPr marL="4082046" indent="0">
              <a:buNone/>
              <a:defRPr sz="2900" b="1"/>
            </a:lvl6pPr>
            <a:lvl7pPr marL="4898454" indent="0">
              <a:buNone/>
              <a:defRPr sz="2900" b="1"/>
            </a:lvl7pPr>
            <a:lvl8pPr marL="5714861" indent="0">
              <a:buNone/>
              <a:defRPr sz="2900" b="1"/>
            </a:lvl8pPr>
            <a:lvl9pPr marL="6531273" indent="0">
              <a:buNone/>
              <a:defRPr sz="2900" b="1"/>
            </a:lvl9pPr>
          </a:lstStyle>
          <a:p>
            <a:pPr lvl="0"/>
            <a:r>
              <a:rPr lang="en-US" smtClean="0"/>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5" y="2302673"/>
            <a:ext cx="8083551" cy="959643"/>
          </a:xfrm>
        </p:spPr>
        <p:txBody>
          <a:bodyPr anchor="b"/>
          <a:lstStyle>
            <a:lvl1pPr marL="0" indent="0">
              <a:buNone/>
              <a:defRPr sz="4300" b="1"/>
            </a:lvl1pPr>
            <a:lvl2pPr marL="816408" indent="0">
              <a:buNone/>
              <a:defRPr sz="3600" b="1"/>
            </a:lvl2pPr>
            <a:lvl3pPr marL="1632819" indent="0">
              <a:buNone/>
              <a:defRPr sz="3200" b="1"/>
            </a:lvl3pPr>
            <a:lvl4pPr marL="2449227" indent="0">
              <a:buNone/>
              <a:defRPr sz="2900" b="1"/>
            </a:lvl4pPr>
            <a:lvl5pPr marL="3265635" indent="0">
              <a:buNone/>
              <a:defRPr sz="2900" b="1"/>
            </a:lvl5pPr>
            <a:lvl6pPr marL="4082046" indent="0">
              <a:buNone/>
              <a:defRPr sz="2900" b="1"/>
            </a:lvl6pPr>
            <a:lvl7pPr marL="4898454" indent="0">
              <a:buNone/>
              <a:defRPr sz="2900" b="1"/>
            </a:lvl7pPr>
            <a:lvl8pPr marL="5714861" indent="0">
              <a:buNone/>
              <a:defRPr sz="2900" b="1"/>
            </a:lvl8pPr>
            <a:lvl9pPr marL="6531273" indent="0">
              <a:buNone/>
              <a:defRPr sz="2900" b="1"/>
            </a:lvl9pPr>
          </a:lstStyle>
          <a:p>
            <a:pPr lvl="0"/>
            <a:r>
              <a:rPr lang="en-US" smtClean="0"/>
              <a:t>Click to edit Master text styles</a:t>
            </a:r>
          </a:p>
        </p:txBody>
      </p:sp>
      <p:sp>
        <p:nvSpPr>
          <p:cNvPr id="6" name="Content Placeholder 5"/>
          <p:cNvSpPr>
            <a:spLocks noGrp="1"/>
          </p:cNvSpPr>
          <p:nvPr>
            <p:ph sz="quarter" idx="4"/>
          </p:nvPr>
        </p:nvSpPr>
        <p:spPr>
          <a:xfrm>
            <a:off x="9290055" y="3262313"/>
            <a:ext cx="8083551"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57C497-3472-4E47-B492-694F4F3C9638}" type="datetimeFigureOut">
              <a:rPr lang="en-US" smtClean="0"/>
              <a:pPr/>
              <a:t>5/6/2016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490D3-B274-4A28-9BFB-743697087B81}" type="slidenum">
              <a:rPr lang="en-US" smtClean="0"/>
              <a:pPr/>
              <a:t>‹#›</a:t>
            </a:fld>
            <a:endParaRPr lang="en-US"/>
          </a:p>
        </p:txBody>
      </p:sp>
    </p:spTree>
    <p:extLst>
      <p:ext uri="{BB962C8B-B14F-4D97-AF65-F5344CB8AC3E}">
        <p14:creationId xmlns:p14="http://schemas.microsoft.com/office/powerpoint/2010/main" val="169232985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5" y="409577"/>
            <a:ext cx="6016627" cy="1743075"/>
          </a:xfrm>
        </p:spPr>
        <p:txBody>
          <a:bodyPr anchor="b"/>
          <a:lstStyle>
            <a:lvl1pPr algn="l">
              <a:defRPr sz="3600" b="1"/>
            </a:lvl1pPr>
          </a:lstStyle>
          <a:p>
            <a:r>
              <a:rPr lang="en-US" smtClean="0"/>
              <a:t>Click to edit Master title style</a:t>
            </a:r>
            <a:endParaRPr lang="en-US"/>
          </a:p>
        </p:txBody>
      </p:sp>
      <p:sp>
        <p:nvSpPr>
          <p:cNvPr id="3" name="Content Placeholder 2"/>
          <p:cNvSpPr>
            <a:spLocks noGrp="1"/>
          </p:cNvSpPr>
          <p:nvPr>
            <p:ph idx="1"/>
          </p:nvPr>
        </p:nvSpPr>
        <p:spPr>
          <a:xfrm>
            <a:off x="7150101" y="409579"/>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5" y="2152656"/>
            <a:ext cx="6016627" cy="7036595"/>
          </a:xfrm>
        </p:spPr>
        <p:txBody>
          <a:bodyPr/>
          <a:lstStyle>
            <a:lvl1pPr marL="0" indent="0">
              <a:buNone/>
              <a:defRPr sz="2500"/>
            </a:lvl1pPr>
            <a:lvl2pPr marL="816408" indent="0">
              <a:buNone/>
              <a:defRPr sz="2100"/>
            </a:lvl2pPr>
            <a:lvl3pPr marL="1632819" indent="0">
              <a:buNone/>
              <a:defRPr sz="1800"/>
            </a:lvl3pPr>
            <a:lvl4pPr marL="2449227" indent="0">
              <a:buNone/>
              <a:defRPr sz="1600"/>
            </a:lvl4pPr>
            <a:lvl5pPr marL="3265635" indent="0">
              <a:buNone/>
              <a:defRPr sz="1600"/>
            </a:lvl5pPr>
            <a:lvl6pPr marL="4082046" indent="0">
              <a:buNone/>
              <a:defRPr sz="1600"/>
            </a:lvl6pPr>
            <a:lvl7pPr marL="4898454" indent="0">
              <a:buNone/>
              <a:defRPr sz="1600"/>
            </a:lvl7pPr>
            <a:lvl8pPr marL="5714861" indent="0">
              <a:buNone/>
              <a:defRPr sz="1600"/>
            </a:lvl8pPr>
            <a:lvl9pPr marL="6531273" indent="0">
              <a:buNone/>
              <a:defRPr sz="16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2"/>
            <a:ext cx="10972800" cy="850107"/>
          </a:xfrm>
        </p:spPr>
        <p:txBody>
          <a:bodyPr anchor="b"/>
          <a:lstStyle>
            <a:lvl1pPr algn="l">
              <a:defRPr sz="36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a:lstStyle>
            <a:lvl1pPr marL="0" indent="0">
              <a:buNone/>
              <a:defRPr sz="5700"/>
            </a:lvl1pPr>
            <a:lvl2pPr marL="816408" indent="0">
              <a:buNone/>
              <a:defRPr sz="5000"/>
            </a:lvl2pPr>
            <a:lvl3pPr marL="1632819" indent="0">
              <a:buNone/>
              <a:defRPr sz="4300"/>
            </a:lvl3pPr>
            <a:lvl4pPr marL="2449227" indent="0">
              <a:buNone/>
              <a:defRPr sz="3600"/>
            </a:lvl4pPr>
            <a:lvl5pPr marL="3265635" indent="0">
              <a:buNone/>
              <a:defRPr sz="3600"/>
            </a:lvl5pPr>
            <a:lvl6pPr marL="4082046" indent="0">
              <a:buNone/>
              <a:defRPr sz="3600"/>
            </a:lvl6pPr>
            <a:lvl7pPr marL="4898454" indent="0">
              <a:buNone/>
              <a:defRPr sz="3600"/>
            </a:lvl7pPr>
            <a:lvl8pPr marL="5714861" indent="0">
              <a:buNone/>
              <a:defRPr sz="3600"/>
            </a:lvl8pPr>
            <a:lvl9pPr marL="6531273" indent="0">
              <a:buNone/>
              <a:defRPr sz="36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3584576" y="8051009"/>
            <a:ext cx="10972800" cy="1207293"/>
          </a:xfrm>
        </p:spPr>
        <p:txBody>
          <a:bodyPr/>
          <a:lstStyle>
            <a:lvl1pPr marL="0" indent="0">
              <a:buNone/>
              <a:defRPr sz="2500"/>
            </a:lvl1pPr>
            <a:lvl2pPr marL="816408" indent="0">
              <a:buNone/>
              <a:defRPr sz="2100"/>
            </a:lvl2pPr>
            <a:lvl3pPr marL="1632819" indent="0">
              <a:buNone/>
              <a:defRPr sz="1800"/>
            </a:lvl3pPr>
            <a:lvl4pPr marL="2449227" indent="0">
              <a:buNone/>
              <a:defRPr sz="1600"/>
            </a:lvl4pPr>
            <a:lvl5pPr marL="3265635" indent="0">
              <a:buNone/>
              <a:defRPr sz="1600"/>
            </a:lvl5pPr>
            <a:lvl6pPr marL="4082046" indent="0">
              <a:buNone/>
              <a:defRPr sz="1600"/>
            </a:lvl6pPr>
            <a:lvl7pPr marL="4898454" indent="0">
              <a:buNone/>
              <a:defRPr sz="1600"/>
            </a:lvl7pPr>
            <a:lvl8pPr marL="5714861" indent="0">
              <a:buNone/>
              <a:defRPr sz="1600"/>
            </a:lvl8pPr>
            <a:lvl9pPr marL="6531273" indent="0">
              <a:buNone/>
              <a:defRPr sz="16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830301" y="2400306"/>
            <a:ext cx="2628900" cy="4691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43601" y="2400306"/>
            <a:ext cx="7581900" cy="4691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943600" y="2400300"/>
            <a:ext cx="10515600" cy="1714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943600" y="4457700"/>
            <a:ext cx="10515600" cy="12025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43600" y="5888835"/>
            <a:ext cx="10515600" cy="12025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3600" y="2400300"/>
            <a:ext cx="10515600" cy="1714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943600" y="4457706"/>
            <a:ext cx="5105400" cy="2633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353800" y="4457706"/>
            <a:ext cx="5105400" cy="2633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00" y="2400300"/>
            <a:ext cx="10515600" cy="1714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943600" y="4457706"/>
            <a:ext cx="5105400" cy="2633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353800" y="4457706"/>
            <a:ext cx="5105400" cy="2633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3"/>
            <a:ext cx="15544800" cy="2205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lvl1pPr>
            <a:lvl2pPr marL="816401" indent="0" algn="ctr">
              <a:buNone/>
              <a:defRPr/>
            </a:lvl2pPr>
            <a:lvl3pPr marL="1632807" indent="0" algn="ctr">
              <a:buNone/>
              <a:defRPr/>
            </a:lvl3pPr>
            <a:lvl4pPr marL="2449207" indent="0" algn="ctr">
              <a:buNone/>
              <a:defRPr/>
            </a:lvl4pPr>
            <a:lvl5pPr marL="3265610" indent="0" algn="ctr">
              <a:buNone/>
              <a:defRPr/>
            </a:lvl5pPr>
            <a:lvl6pPr marL="4082014" indent="0" algn="ctr">
              <a:buNone/>
              <a:defRPr/>
            </a:lvl6pPr>
            <a:lvl7pPr marL="4898414" indent="0" algn="ctr">
              <a:buNone/>
              <a:defRPr/>
            </a:lvl7pPr>
            <a:lvl8pPr marL="5714815" indent="0" algn="ctr">
              <a:buNone/>
              <a:defRPr/>
            </a:lvl8pPr>
            <a:lvl9pPr marL="6531221" indent="0" algn="ctr">
              <a:buNone/>
              <a:defRPr/>
            </a:lvl9pPr>
          </a:lstStyle>
          <a:p>
            <a:r>
              <a:rPr lang="en-US" smtClean="0"/>
              <a:t>Click to edit Master subtitle style</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7C497-3472-4E47-B492-694F4F3C9638}" type="datetimeFigureOut">
              <a:rPr lang="en-US" smtClean="0"/>
              <a:pPr/>
              <a:t>5/6/2016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490D3-B274-4A28-9BFB-743697087B81}" type="slidenum">
              <a:rPr lang="en-US" smtClean="0"/>
              <a:pPr/>
              <a:t>‹#›</a:t>
            </a:fld>
            <a:endParaRPr lang="en-US"/>
          </a:p>
        </p:txBody>
      </p:sp>
    </p:spTree>
    <p:extLst>
      <p:ext uri="{BB962C8B-B14F-4D97-AF65-F5344CB8AC3E}">
        <p14:creationId xmlns:p14="http://schemas.microsoft.com/office/powerpoint/2010/main" val="282239300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7" y="6610357"/>
            <a:ext cx="15544800" cy="2043113"/>
          </a:xfrm>
        </p:spPr>
        <p:txBody>
          <a:bodyPr/>
          <a:lstStyle>
            <a:lvl1pPr algn="l">
              <a:defRPr sz="71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7" y="4360077"/>
            <a:ext cx="15544800" cy="2250281"/>
          </a:xfrm>
        </p:spPr>
        <p:txBody>
          <a:bodyPr anchor="b"/>
          <a:lstStyle>
            <a:lvl1pPr marL="0" indent="0">
              <a:buNone/>
              <a:defRPr sz="3600"/>
            </a:lvl1pPr>
            <a:lvl2pPr marL="816401" indent="0">
              <a:buNone/>
              <a:defRPr sz="3200"/>
            </a:lvl2pPr>
            <a:lvl3pPr marL="1632807" indent="0">
              <a:buNone/>
              <a:defRPr sz="2900"/>
            </a:lvl3pPr>
            <a:lvl4pPr marL="2449207" indent="0">
              <a:buNone/>
              <a:defRPr sz="2500"/>
            </a:lvl4pPr>
            <a:lvl5pPr marL="3265610" indent="0">
              <a:buNone/>
              <a:defRPr sz="2500"/>
            </a:lvl5pPr>
            <a:lvl6pPr marL="4082014" indent="0">
              <a:buNone/>
              <a:defRPr sz="2500"/>
            </a:lvl6pPr>
            <a:lvl7pPr marL="4898414" indent="0">
              <a:buNone/>
              <a:defRPr sz="2500"/>
            </a:lvl7pPr>
            <a:lvl8pPr marL="5714815" indent="0">
              <a:buNone/>
              <a:defRPr sz="2500"/>
            </a:lvl8pPr>
            <a:lvl9pPr marL="6531221" indent="0">
              <a:buNone/>
              <a:defRPr sz="2500"/>
            </a:lvl9pPr>
          </a:lstStyle>
          <a:p>
            <a:pPr lvl="0"/>
            <a:r>
              <a:rPr lang="en-US" smtClean="0"/>
              <a:t>Click to 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0" y="4457707"/>
            <a:ext cx="5029200" cy="263366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430000" y="4457707"/>
            <a:ext cx="5029200" cy="263366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714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3"/>
            <a:ext cx="8080376" cy="959643"/>
          </a:xfrm>
        </p:spPr>
        <p:txBody>
          <a:bodyPr anchor="b"/>
          <a:lstStyle>
            <a:lvl1pPr marL="0" indent="0">
              <a:buNone/>
              <a:defRPr sz="4300" b="1"/>
            </a:lvl1pPr>
            <a:lvl2pPr marL="816401" indent="0">
              <a:buNone/>
              <a:defRPr sz="3600" b="1"/>
            </a:lvl2pPr>
            <a:lvl3pPr marL="1632807" indent="0">
              <a:buNone/>
              <a:defRPr sz="3200" b="1"/>
            </a:lvl3pPr>
            <a:lvl4pPr marL="2449207" indent="0">
              <a:buNone/>
              <a:defRPr sz="2900" b="1"/>
            </a:lvl4pPr>
            <a:lvl5pPr marL="3265610" indent="0">
              <a:buNone/>
              <a:defRPr sz="2900" b="1"/>
            </a:lvl5pPr>
            <a:lvl6pPr marL="4082014" indent="0">
              <a:buNone/>
              <a:defRPr sz="2900" b="1"/>
            </a:lvl6pPr>
            <a:lvl7pPr marL="4898414" indent="0">
              <a:buNone/>
              <a:defRPr sz="2900" b="1"/>
            </a:lvl7pPr>
            <a:lvl8pPr marL="5714815" indent="0">
              <a:buNone/>
              <a:defRPr sz="2900" b="1"/>
            </a:lvl8pPr>
            <a:lvl9pPr marL="6531221" indent="0">
              <a:buNone/>
              <a:defRPr sz="2900" b="1"/>
            </a:lvl9pPr>
          </a:lstStyle>
          <a:p>
            <a:pPr lvl="0"/>
            <a:r>
              <a:rPr lang="en-US" smtClean="0"/>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8" y="2302673"/>
            <a:ext cx="8083551" cy="959643"/>
          </a:xfrm>
        </p:spPr>
        <p:txBody>
          <a:bodyPr anchor="b"/>
          <a:lstStyle>
            <a:lvl1pPr marL="0" indent="0">
              <a:buNone/>
              <a:defRPr sz="4300" b="1"/>
            </a:lvl1pPr>
            <a:lvl2pPr marL="816401" indent="0">
              <a:buNone/>
              <a:defRPr sz="3600" b="1"/>
            </a:lvl2pPr>
            <a:lvl3pPr marL="1632807" indent="0">
              <a:buNone/>
              <a:defRPr sz="3200" b="1"/>
            </a:lvl3pPr>
            <a:lvl4pPr marL="2449207" indent="0">
              <a:buNone/>
              <a:defRPr sz="2900" b="1"/>
            </a:lvl4pPr>
            <a:lvl5pPr marL="3265610" indent="0">
              <a:buNone/>
              <a:defRPr sz="2900" b="1"/>
            </a:lvl5pPr>
            <a:lvl6pPr marL="4082014" indent="0">
              <a:buNone/>
              <a:defRPr sz="2900" b="1"/>
            </a:lvl6pPr>
            <a:lvl7pPr marL="4898414" indent="0">
              <a:buNone/>
              <a:defRPr sz="2900" b="1"/>
            </a:lvl7pPr>
            <a:lvl8pPr marL="5714815" indent="0">
              <a:buNone/>
              <a:defRPr sz="2900" b="1"/>
            </a:lvl8pPr>
            <a:lvl9pPr marL="6531221" indent="0">
              <a:buNone/>
              <a:defRPr sz="2900" b="1"/>
            </a:lvl9pPr>
          </a:lstStyle>
          <a:p>
            <a:pPr lvl="0"/>
            <a:r>
              <a:rPr lang="en-US" smtClean="0"/>
              <a:t>Click to edit Master text styles</a:t>
            </a:r>
          </a:p>
        </p:txBody>
      </p:sp>
      <p:sp>
        <p:nvSpPr>
          <p:cNvPr id="6" name="Content Placeholder 5"/>
          <p:cNvSpPr>
            <a:spLocks noGrp="1"/>
          </p:cNvSpPr>
          <p:nvPr>
            <p:ph sz="quarter" idx="4"/>
          </p:nvPr>
        </p:nvSpPr>
        <p:spPr>
          <a:xfrm>
            <a:off x="9290058" y="3262313"/>
            <a:ext cx="8083551"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7" y="409577"/>
            <a:ext cx="6016627" cy="1743075"/>
          </a:xfrm>
        </p:spPr>
        <p:txBody>
          <a:bodyPr anchor="b"/>
          <a:lstStyle>
            <a:lvl1pPr algn="l">
              <a:defRPr sz="3600" b="1"/>
            </a:lvl1pPr>
          </a:lstStyle>
          <a:p>
            <a:r>
              <a:rPr lang="en-US" smtClean="0"/>
              <a:t>Click to edit Master title style</a:t>
            </a:r>
            <a:endParaRPr lang="en-US"/>
          </a:p>
        </p:txBody>
      </p:sp>
      <p:sp>
        <p:nvSpPr>
          <p:cNvPr id="3" name="Content Placeholder 2"/>
          <p:cNvSpPr>
            <a:spLocks noGrp="1"/>
          </p:cNvSpPr>
          <p:nvPr>
            <p:ph idx="1"/>
          </p:nvPr>
        </p:nvSpPr>
        <p:spPr>
          <a:xfrm>
            <a:off x="7150101" y="409580"/>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7" y="2152656"/>
            <a:ext cx="6016627" cy="7036595"/>
          </a:xfrm>
        </p:spPr>
        <p:txBody>
          <a:bodyPr/>
          <a:lstStyle>
            <a:lvl1pPr marL="0" indent="0">
              <a:buNone/>
              <a:defRPr sz="2500"/>
            </a:lvl1pPr>
            <a:lvl2pPr marL="816401" indent="0">
              <a:buNone/>
              <a:defRPr sz="2100"/>
            </a:lvl2pPr>
            <a:lvl3pPr marL="1632807" indent="0">
              <a:buNone/>
              <a:defRPr sz="1800"/>
            </a:lvl3pPr>
            <a:lvl4pPr marL="2449207" indent="0">
              <a:buNone/>
              <a:defRPr sz="1600"/>
            </a:lvl4pPr>
            <a:lvl5pPr marL="3265610" indent="0">
              <a:buNone/>
              <a:defRPr sz="1600"/>
            </a:lvl5pPr>
            <a:lvl6pPr marL="4082014" indent="0">
              <a:buNone/>
              <a:defRPr sz="1600"/>
            </a:lvl6pPr>
            <a:lvl7pPr marL="4898414" indent="0">
              <a:buNone/>
              <a:defRPr sz="1600"/>
            </a:lvl7pPr>
            <a:lvl8pPr marL="5714815" indent="0">
              <a:buNone/>
              <a:defRPr sz="1600"/>
            </a:lvl8pPr>
            <a:lvl9pPr marL="6531221" indent="0">
              <a:buNone/>
              <a:defRPr sz="1600"/>
            </a:lvl9pPr>
          </a:lstStyle>
          <a:p>
            <a:pPr lvl="0"/>
            <a:r>
              <a:rPr lang="en-US"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2"/>
            <a:ext cx="10972800" cy="850107"/>
          </a:xfrm>
        </p:spPr>
        <p:txBody>
          <a:bodyPr anchor="b"/>
          <a:lstStyle>
            <a:lvl1pPr algn="l">
              <a:defRPr sz="36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a:lstStyle>
            <a:lvl1pPr marL="0" indent="0">
              <a:buNone/>
              <a:defRPr sz="5700"/>
            </a:lvl1pPr>
            <a:lvl2pPr marL="816401" indent="0">
              <a:buNone/>
              <a:defRPr sz="5000"/>
            </a:lvl2pPr>
            <a:lvl3pPr marL="1632807" indent="0">
              <a:buNone/>
              <a:defRPr sz="4300"/>
            </a:lvl3pPr>
            <a:lvl4pPr marL="2449207" indent="0">
              <a:buNone/>
              <a:defRPr sz="3600"/>
            </a:lvl4pPr>
            <a:lvl5pPr marL="3265610" indent="0">
              <a:buNone/>
              <a:defRPr sz="3600"/>
            </a:lvl5pPr>
            <a:lvl6pPr marL="4082014" indent="0">
              <a:buNone/>
              <a:defRPr sz="3600"/>
            </a:lvl6pPr>
            <a:lvl7pPr marL="4898414" indent="0">
              <a:buNone/>
              <a:defRPr sz="3600"/>
            </a:lvl7pPr>
            <a:lvl8pPr marL="5714815" indent="0">
              <a:buNone/>
              <a:defRPr sz="3600"/>
            </a:lvl8pPr>
            <a:lvl9pPr marL="6531221" indent="0">
              <a:buNone/>
              <a:defRPr sz="36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3584576" y="8051009"/>
            <a:ext cx="10972800" cy="1207293"/>
          </a:xfrm>
        </p:spPr>
        <p:txBody>
          <a:bodyPr/>
          <a:lstStyle>
            <a:lvl1pPr marL="0" indent="0">
              <a:buNone/>
              <a:defRPr sz="2500"/>
            </a:lvl1pPr>
            <a:lvl2pPr marL="816401" indent="0">
              <a:buNone/>
              <a:defRPr sz="2100"/>
            </a:lvl2pPr>
            <a:lvl3pPr marL="1632807" indent="0">
              <a:buNone/>
              <a:defRPr sz="1800"/>
            </a:lvl3pPr>
            <a:lvl4pPr marL="2449207" indent="0">
              <a:buNone/>
              <a:defRPr sz="1600"/>
            </a:lvl4pPr>
            <a:lvl5pPr marL="3265610" indent="0">
              <a:buNone/>
              <a:defRPr sz="1600"/>
            </a:lvl5pPr>
            <a:lvl6pPr marL="4082014" indent="0">
              <a:buNone/>
              <a:defRPr sz="1600"/>
            </a:lvl6pPr>
            <a:lvl7pPr marL="4898414" indent="0">
              <a:buNone/>
              <a:defRPr sz="1600"/>
            </a:lvl7pPr>
            <a:lvl8pPr marL="5714815" indent="0">
              <a:buNone/>
              <a:defRPr sz="1600"/>
            </a:lvl8pPr>
            <a:lvl9pPr marL="6531221" indent="0">
              <a:buNone/>
              <a:defRPr sz="1600"/>
            </a:lvl9pPr>
          </a:lstStyle>
          <a:p>
            <a:pPr lvl="0"/>
            <a:r>
              <a:rPr lang="en-US" smtClean="0"/>
              <a:t>Click to edit Master text styles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868400" y="2400307"/>
            <a:ext cx="2590800" cy="4691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0" y="2400307"/>
            <a:ext cx="7467600" cy="4691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4"/>
            <a:ext cx="15544800" cy="2205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lvl1pPr>
            <a:lvl2pPr marL="816395" indent="0" algn="ctr">
              <a:buNone/>
              <a:defRPr/>
            </a:lvl2pPr>
            <a:lvl3pPr marL="1632794" indent="0" algn="ctr">
              <a:buNone/>
              <a:defRPr/>
            </a:lvl3pPr>
            <a:lvl4pPr marL="2449188" indent="0" algn="ctr">
              <a:buNone/>
              <a:defRPr/>
            </a:lvl4pPr>
            <a:lvl5pPr marL="3265585" indent="0" algn="ctr">
              <a:buNone/>
              <a:defRPr/>
            </a:lvl5pPr>
            <a:lvl6pPr marL="4081982" indent="0" algn="ctr">
              <a:buNone/>
              <a:defRPr/>
            </a:lvl6pPr>
            <a:lvl7pPr marL="4898375" indent="0" algn="ctr">
              <a:buNone/>
              <a:defRPr/>
            </a:lvl7pPr>
            <a:lvl8pPr marL="5714769" indent="0" algn="ctr">
              <a:buNone/>
              <a:defRPr/>
            </a:lvl8pPr>
            <a:lvl9pPr marL="6531169" indent="0" algn="ctr">
              <a:buNone/>
              <a:defRPr/>
            </a:lvl9pPr>
          </a:lstStyle>
          <a:p>
            <a:r>
              <a:rPr lang="en-US" smtClean="0"/>
              <a:t>Click to edit Master subtitle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eme Pane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957C497-3472-4E47-B492-694F4F3C9638}" type="datetimeFigureOut">
              <a:rPr lang="en-US" smtClean="0"/>
              <a:pPr/>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490D3-B274-4A28-9BFB-743697087B81}" type="slidenum">
              <a:rPr lang="en-US" smtClean="0"/>
              <a:pPr/>
              <a:t>‹#›</a:t>
            </a:fld>
            <a:endParaRPr lang="en-US"/>
          </a:p>
        </p:txBody>
      </p:sp>
    </p:spTree>
    <p:extLst>
      <p:ext uri="{BB962C8B-B14F-4D97-AF65-F5344CB8AC3E}">
        <p14:creationId xmlns:p14="http://schemas.microsoft.com/office/powerpoint/2010/main" val="283947128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7" y="6610359"/>
            <a:ext cx="15544800" cy="2043113"/>
          </a:xfrm>
        </p:spPr>
        <p:txBody>
          <a:bodyPr/>
          <a:lstStyle>
            <a:lvl1pPr algn="l">
              <a:defRPr sz="71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7" y="4360078"/>
            <a:ext cx="15544800" cy="2250281"/>
          </a:xfrm>
        </p:spPr>
        <p:txBody>
          <a:bodyPr anchor="b"/>
          <a:lstStyle>
            <a:lvl1pPr marL="0" indent="0">
              <a:buNone/>
              <a:defRPr sz="3600"/>
            </a:lvl1pPr>
            <a:lvl2pPr marL="816395" indent="0">
              <a:buNone/>
              <a:defRPr sz="3200"/>
            </a:lvl2pPr>
            <a:lvl3pPr marL="1632794" indent="0">
              <a:buNone/>
              <a:defRPr sz="2900"/>
            </a:lvl3pPr>
            <a:lvl4pPr marL="2449188" indent="0">
              <a:buNone/>
              <a:defRPr sz="2500"/>
            </a:lvl4pPr>
            <a:lvl5pPr marL="3265585" indent="0">
              <a:buNone/>
              <a:defRPr sz="2500"/>
            </a:lvl5pPr>
            <a:lvl6pPr marL="4081982" indent="0">
              <a:buNone/>
              <a:defRPr sz="2500"/>
            </a:lvl6pPr>
            <a:lvl7pPr marL="4898375" indent="0">
              <a:buNone/>
              <a:defRPr sz="2500"/>
            </a:lvl7pPr>
            <a:lvl8pPr marL="5714769" indent="0">
              <a:buNone/>
              <a:defRPr sz="2500"/>
            </a:lvl8pPr>
            <a:lvl9pPr marL="6531169" indent="0">
              <a:buNone/>
              <a:defRPr sz="2500"/>
            </a:lvl9pPr>
          </a:lstStyle>
          <a:p>
            <a:pPr lvl="0"/>
            <a:r>
              <a:rPr lang="en-US" smtClean="0"/>
              <a:t>Click to edit Master text styles</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0" y="4457707"/>
            <a:ext cx="5029200" cy="263366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430000" y="4457707"/>
            <a:ext cx="5029200" cy="263366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714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3"/>
            <a:ext cx="8080376" cy="959643"/>
          </a:xfrm>
        </p:spPr>
        <p:txBody>
          <a:bodyPr anchor="b"/>
          <a:lstStyle>
            <a:lvl1pPr marL="0" indent="0">
              <a:buNone/>
              <a:defRPr sz="4300" b="1"/>
            </a:lvl1pPr>
            <a:lvl2pPr marL="816395" indent="0">
              <a:buNone/>
              <a:defRPr sz="3600" b="1"/>
            </a:lvl2pPr>
            <a:lvl3pPr marL="1632794" indent="0">
              <a:buNone/>
              <a:defRPr sz="3200" b="1"/>
            </a:lvl3pPr>
            <a:lvl4pPr marL="2449188" indent="0">
              <a:buNone/>
              <a:defRPr sz="2900" b="1"/>
            </a:lvl4pPr>
            <a:lvl5pPr marL="3265585" indent="0">
              <a:buNone/>
              <a:defRPr sz="2900" b="1"/>
            </a:lvl5pPr>
            <a:lvl6pPr marL="4081982" indent="0">
              <a:buNone/>
              <a:defRPr sz="2900" b="1"/>
            </a:lvl6pPr>
            <a:lvl7pPr marL="4898375" indent="0">
              <a:buNone/>
              <a:defRPr sz="2900" b="1"/>
            </a:lvl7pPr>
            <a:lvl8pPr marL="5714769" indent="0">
              <a:buNone/>
              <a:defRPr sz="2900" b="1"/>
            </a:lvl8pPr>
            <a:lvl9pPr marL="6531169" indent="0">
              <a:buNone/>
              <a:defRPr sz="2900" b="1"/>
            </a:lvl9pPr>
          </a:lstStyle>
          <a:p>
            <a:pPr lvl="0"/>
            <a:r>
              <a:rPr lang="en-US" smtClean="0"/>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9" y="2302673"/>
            <a:ext cx="8083551" cy="959643"/>
          </a:xfrm>
        </p:spPr>
        <p:txBody>
          <a:bodyPr anchor="b"/>
          <a:lstStyle>
            <a:lvl1pPr marL="0" indent="0">
              <a:buNone/>
              <a:defRPr sz="4300" b="1"/>
            </a:lvl1pPr>
            <a:lvl2pPr marL="816395" indent="0">
              <a:buNone/>
              <a:defRPr sz="3600" b="1"/>
            </a:lvl2pPr>
            <a:lvl3pPr marL="1632794" indent="0">
              <a:buNone/>
              <a:defRPr sz="3200" b="1"/>
            </a:lvl3pPr>
            <a:lvl4pPr marL="2449188" indent="0">
              <a:buNone/>
              <a:defRPr sz="2900" b="1"/>
            </a:lvl4pPr>
            <a:lvl5pPr marL="3265585" indent="0">
              <a:buNone/>
              <a:defRPr sz="2900" b="1"/>
            </a:lvl5pPr>
            <a:lvl6pPr marL="4081982" indent="0">
              <a:buNone/>
              <a:defRPr sz="2900" b="1"/>
            </a:lvl6pPr>
            <a:lvl7pPr marL="4898375" indent="0">
              <a:buNone/>
              <a:defRPr sz="2900" b="1"/>
            </a:lvl7pPr>
            <a:lvl8pPr marL="5714769" indent="0">
              <a:buNone/>
              <a:defRPr sz="2900" b="1"/>
            </a:lvl8pPr>
            <a:lvl9pPr marL="6531169" indent="0">
              <a:buNone/>
              <a:defRPr sz="2900" b="1"/>
            </a:lvl9pPr>
          </a:lstStyle>
          <a:p>
            <a:pPr lvl="0"/>
            <a:r>
              <a:rPr lang="en-US" smtClean="0"/>
              <a:t>Click to edit Master text styles</a:t>
            </a:r>
          </a:p>
        </p:txBody>
      </p:sp>
      <p:sp>
        <p:nvSpPr>
          <p:cNvPr id="6" name="Content Placeholder 5"/>
          <p:cNvSpPr>
            <a:spLocks noGrp="1"/>
          </p:cNvSpPr>
          <p:nvPr>
            <p:ph sz="quarter" idx="4"/>
          </p:nvPr>
        </p:nvSpPr>
        <p:spPr>
          <a:xfrm>
            <a:off x="9290059" y="3262313"/>
            <a:ext cx="8083551"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9" y="409577"/>
            <a:ext cx="6016627" cy="1743075"/>
          </a:xfrm>
        </p:spPr>
        <p:txBody>
          <a:bodyPr anchor="b"/>
          <a:lstStyle>
            <a:lvl1pPr algn="l">
              <a:defRPr sz="3600" b="1"/>
            </a:lvl1pPr>
          </a:lstStyle>
          <a:p>
            <a:r>
              <a:rPr lang="en-US" smtClean="0"/>
              <a:t>Click to edit Master title style</a:t>
            </a:r>
            <a:endParaRPr lang="en-US"/>
          </a:p>
        </p:txBody>
      </p:sp>
      <p:sp>
        <p:nvSpPr>
          <p:cNvPr id="3" name="Content Placeholder 2"/>
          <p:cNvSpPr>
            <a:spLocks noGrp="1"/>
          </p:cNvSpPr>
          <p:nvPr>
            <p:ph idx="1"/>
          </p:nvPr>
        </p:nvSpPr>
        <p:spPr>
          <a:xfrm>
            <a:off x="7150101" y="409582"/>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9" y="2152656"/>
            <a:ext cx="6016627" cy="7036595"/>
          </a:xfrm>
        </p:spPr>
        <p:txBody>
          <a:bodyPr/>
          <a:lstStyle>
            <a:lvl1pPr marL="0" indent="0">
              <a:buNone/>
              <a:defRPr sz="2500"/>
            </a:lvl1pPr>
            <a:lvl2pPr marL="816395" indent="0">
              <a:buNone/>
              <a:defRPr sz="2100"/>
            </a:lvl2pPr>
            <a:lvl3pPr marL="1632794" indent="0">
              <a:buNone/>
              <a:defRPr sz="1800"/>
            </a:lvl3pPr>
            <a:lvl4pPr marL="2449188" indent="0">
              <a:buNone/>
              <a:defRPr sz="1600"/>
            </a:lvl4pPr>
            <a:lvl5pPr marL="3265585" indent="0">
              <a:buNone/>
              <a:defRPr sz="1600"/>
            </a:lvl5pPr>
            <a:lvl6pPr marL="4081982" indent="0">
              <a:buNone/>
              <a:defRPr sz="1600"/>
            </a:lvl6pPr>
            <a:lvl7pPr marL="4898375" indent="0">
              <a:buNone/>
              <a:defRPr sz="1600"/>
            </a:lvl7pPr>
            <a:lvl8pPr marL="5714769" indent="0">
              <a:buNone/>
              <a:defRPr sz="1600"/>
            </a:lvl8pPr>
            <a:lvl9pPr marL="6531169" indent="0">
              <a:buNone/>
              <a:defRPr sz="1600"/>
            </a:lvl9pPr>
          </a:lstStyle>
          <a:p>
            <a:pPr lvl="0"/>
            <a:r>
              <a:rPr lang="en-US" smtClean="0"/>
              <a:t>Click to edit Master text styles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2"/>
            <a:ext cx="10972800" cy="850107"/>
          </a:xfrm>
        </p:spPr>
        <p:txBody>
          <a:bodyPr anchor="b"/>
          <a:lstStyle>
            <a:lvl1pPr algn="l">
              <a:defRPr sz="36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a:lstStyle>
            <a:lvl1pPr marL="0" indent="0">
              <a:buNone/>
              <a:defRPr sz="5700"/>
            </a:lvl1pPr>
            <a:lvl2pPr marL="816395" indent="0">
              <a:buNone/>
              <a:defRPr sz="5000"/>
            </a:lvl2pPr>
            <a:lvl3pPr marL="1632794" indent="0">
              <a:buNone/>
              <a:defRPr sz="4300"/>
            </a:lvl3pPr>
            <a:lvl4pPr marL="2449188" indent="0">
              <a:buNone/>
              <a:defRPr sz="3600"/>
            </a:lvl4pPr>
            <a:lvl5pPr marL="3265585" indent="0">
              <a:buNone/>
              <a:defRPr sz="3600"/>
            </a:lvl5pPr>
            <a:lvl6pPr marL="4081982" indent="0">
              <a:buNone/>
              <a:defRPr sz="3600"/>
            </a:lvl6pPr>
            <a:lvl7pPr marL="4898375" indent="0">
              <a:buNone/>
              <a:defRPr sz="3600"/>
            </a:lvl7pPr>
            <a:lvl8pPr marL="5714769" indent="0">
              <a:buNone/>
              <a:defRPr sz="3600"/>
            </a:lvl8pPr>
            <a:lvl9pPr marL="6531169" indent="0">
              <a:buNone/>
              <a:defRPr sz="36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3584576" y="8051009"/>
            <a:ext cx="10972800" cy="1207293"/>
          </a:xfrm>
        </p:spPr>
        <p:txBody>
          <a:bodyPr/>
          <a:lstStyle>
            <a:lvl1pPr marL="0" indent="0">
              <a:buNone/>
              <a:defRPr sz="2500"/>
            </a:lvl1pPr>
            <a:lvl2pPr marL="816395" indent="0">
              <a:buNone/>
              <a:defRPr sz="2100"/>
            </a:lvl2pPr>
            <a:lvl3pPr marL="1632794" indent="0">
              <a:buNone/>
              <a:defRPr sz="1800"/>
            </a:lvl3pPr>
            <a:lvl4pPr marL="2449188" indent="0">
              <a:buNone/>
              <a:defRPr sz="1600"/>
            </a:lvl4pPr>
            <a:lvl5pPr marL="3265585" indent="0">
              <a:buNone/>
              <a:defRPr sz="1600"/>
            </a:lvl5pPr>
            <a:lvl6pPr marL="4081982" indent="0">
              <a:buNone/>
              <a:defRPr sz="1600"/>
            </a:lvl6pPr>
            <a:lvl7pPr marL="4898375" indent="0">
              <a:buNone/>
              <a:defRPr sz="1600"/>
            </a:lvl7pPr>
            <a:lvl8pPr marL="5714769" indent="0">
              <a:buNone/>
              <a:defRPr sz="1600"/>
            </a:lvl8pPr>
            <a:lvl9pPr marL="6531169" indent="0">
              <a:buNone/>
              <a:defRPr sz="1600"/>
            </a:lvl9pPr>
          </a:lstStyle>
          <a:p>
            <a:pPr lvl="0"/>
            <a:r>
              <a:rPr lang="en-US" smtClean="0"/>
              <a:t>Click to edit Master text styles</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868400" y="2400309"/>
            <a:ext cx="2590800" cy="4691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0" y="2400309"/>
            <a:ext cx="7467600" cy="4691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105074"/>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9534532"/>
            <a:ext cx="4267200" cy="547688"/>
          </a:xfrm>
          <a:prstGeom prst="rect">
            <a:avLst/>
          </a:prstGeom>
        </p:spPr>
        <p:txBody>
          <a:bodyPr/>
          <a:lstStyle/>
          <a:p>
            <a:fld id="{8590F3F6-787D-4943-A43D-B6FE830E55C5}" type="datetimeFigureOut">
              <a:rPr lang="en-US" smtClean="0"/>
              <a:pPr/>
              <a:t>5/6/2016</a:t>
            </a:fld>
            <a:endParaRPr lang="en-US"/>
          </a:p>
        </p:txBody>
      </p:sp>
      <p:sp>
        <p:nvSpPr>
          <p:cNvPr id="5" name="Footer Placeholder 4"/>
          <p:cNvSpPr>
            <a:spLocks noGrp="1"/>
          </p:cNvSpPr>
          <p:nvPr>
            <p:ph type="ftr" sz="quarter" idx="11"/>
          </p:nvPr>
        </p:nvSpPr>
        <p:spPr>
          <a:xfrm>
            <a:off x="14478000" y="9534532"/>
            <a:ext cx="28956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3106400" y="9534532"/>
            <a:ext cx="4267200" cy="547688"/>
          </a:xfrm>
          <a:prstGeom prst="rect">
            <a:avLst/>
          </a:prstGeom>
        </p:spPr>
        <p:txBody>
          <a:bodyPr/>
          <a:lstStyle/>
          <a:p>
            <a:fld id="{2D55129F-B11D-6B48-9C7A-2921952983C3}" type="slidenum">
              <a:rPr lang="en-US" smtClean="0"/>
              <a:pPr/>
              <a:t>‹#›</a:t>
            </a:fld>
            <a:endParaRPr lang="en-US"/>
          </a:p>
        </p:txBody>
      </p:sp>
      <p:sp>
        <p:nvSpPr>
          <p:cNvPr id="7" name="Title 1"/>
          <p:cNvSpPr txBox="1">
            <a:spLocks/>
          </p:cNvSpPr>
          <p:nvPr userDrawn="1"/>
        </p:nvSpPr>
        <p:spPr>
          <a:xfrm>
            <a:off x="914400" y="1517031"/>
            <a:ext cx="16459200" cy="1105074"/>
          </a:xfrm>
          <a:prstGeom prst="rect">
            <a:avLst/>
          </a:prstGeom>
        </p:spPr>
        <p:txBody>
          <a:bodyPr vert="horz" lIns="163277" tIns="81642" rIns="163277" bIns="81642" rtlCol="0" anchor="ctr">
            <a:noAutofit/>
          </a:bodyPr>
          <a:lstStyle>
            <a:lvl1pPr algn="ctr" defTabSz="457200" rtl="0" eaLnBrk="1" latinLnBrk="0" hangingPunct="1">
              <a:spcBef>
                <a:spcPct val="0"/>
              </a:spcBef>
              <a:buNone/>
              <a:defRPr sz="3600" b="1" kern="1200" baseline="0">
                <a:solidFill>
                  <a:srgbClr val="CB0202"/>
                </a:solidFill>
                <a:latin typeface="Eurostile"/>
                <a:ea typeface="+mj-ea"/>
                <a:cs typeface="Eurostile"/>
              </a:defRPr>
            </a:lvl1pPr>
          </a:lstStyle>
          <a:p>
            <a:endParaRPr lang="en-US" sz="5000" b="0" dirty="0">
              <a:solidFill>
                <a:srgbClr val="7F7F7F"/>
              </a:solidFill>
              <a:latin typeface="Verdana"/>
              <a:cs typeface="Verdana"/>
            </a:endParaRPr>
          </a:p>
        </p:txBody>
      </p:sp>
      <p:sp>
        <p:nvSpPr>
          <p:cNvPr id="9" name="Text Placeholder 8"/>
          <p:cNvSpPr>
            <a:spLocks noGrp="1"/>
          </p:cNvSpPr>
          <p:nvPr>
            <p:ph type="body" sz="quarter" idx="13"/>
          </p:nvPr>
        </p:nvSpPr>
        <p:spPr>
          <a:xfrm>
            <a:off x="914400" y="1516859"/>
            <a:ext cx="16459200" cy="883443"/>
          </a:xfrm>
        </p:spPr>
        <p:txBody>
          <a:bodyPr/>
          <a:lstStyle>
            <a:lvl1pPr marL="0" indent="0" algn="ctr">
              <a:buNone/>
              <a:defRPr sz="4300">
                <a:latin typeface="Eurostile"/>
                <a:cs typeface="Eurostile"/>
              </a:defRPr>
            </a:lvl1pPr>
            <a:lvl3pPr marL="918446" indent="0">
              <a:buNone/>
              <a:defRPr/>
            </a:lvl3pPr>
          </a:lstStyle>
          <a:p>
            <a:r>
              <a:rPr lang="en-US" sz="5000" b="0" dirty="0" smtClean="0">
                <a:solidFill>
                  <a:srgbClr val="7F7F7F"/>
                </a:solidFill>
                <a:latin typeface="Verdana"/>
                <a:cs typeface="Verdana"/>
              </a:rPr>
              <a:t>Click to edit Master</a:t>
            </a:r>
            <a:endParaRPr lang="en-US" dirty="0"/>
          </a:p>
        </p:txBody>
      </p:sp>
    </p:spTree>
    <p:extLst>
      <p:ext uri="{BB962C8B-B14F-4D97-AF65-F5344CB8AC3E}">
        <p14:creationId xmlns:p14="http://schemas.microsoft.com/office/powerpoint/2010/main" val="2372734099"/>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6"/>
            <a:ext cx="15544800" cy="2205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lvl1pPr>
            <a:lvl2pPr marL="816388" indent="0" algn="ctr">
              <a:buNone/>
              <a:defRPr/>
            </a:lvl2pPr>
            <a:lvl3pPr marL="1632782" indent="0" algn="ctr">
              <a:buNone/>
              <a:defRPr/>
            </a:lvl3pPr>
            <a:lvl4pPr marL="2449168" indent="0" algn="ctr">
              <a:buNone/>
              <a:defRPr/>
            </a:lvl4pPr>
            <a:lvl5pPr marL="3265560" indent="0" algn="ctr">
              <a:buNone/>
              <a:defRPr/>
            </a:lvl5pPr>
            <a:lvl6pPr marL="4081949" indent="0" algn="ctr">
              <a:buNone/>
              <a:defRPr/>
            </a:lvl6pPr>
            <a:lvl7pPr marL="4898336" indent="0" algn="ctr">
              <a:buNone/>
              <a:defRPr/>
            </a:lvl7pPr>
            <a:lvl8pPr marL="5714724" indent="0" algn="ctr">
              <a:buNone/>
              <a:defRPr/>
            </a:lvl8pPr>
            <a:lvl9pPr marL="6531117" indent="0" algn="ctr">
              <a:buNone/>
              <a:defRPr/>
            </a:lvl9pPr>
          </a:lstStyle>
          <a:p>
            <a:r>
              <a:rPr lang="en-US" smtClean="0"/>
              <a:t>Click to edit Master subtitle style</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7" y="6610360"/>
            <a:ext cx="15544800" cy="2043113"/>
          </a:xfrm>
        </p:spPr>
        <p:txBody>
          <a:bodyPr/>
          <a:lstStyle>
            <a:lvl1pPr algn="l">
              <a:defRPr sz="71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7" y="4360079"/>
            <a:ext cx="15544800" cy="2250281"/>
          </a:xfrm>
        </p:spPr>
        <p:txBody>
          <a:bodyPr anchor="b"/>
          <a:lstStyle>
            <a:lvl1pPr marL="0" indent="0">
              <a:buNone/>
              <a:defRPr sz="3600"/>
            </a:lvl1pPr>
            <a:lvl2pPr marL="816388" indent="0">
              <a:buNone/>
              <a:defRPr sz="3200"/>
            </a:lvl2pPr>
            <a:lvl3pPr marL="1632782" indent="0">
              <a:buNone/>
              <a:defRPr sz="2900"/>
            </a:lvl3pPr>
            <a:lvl4pPr marL="2449168" indent="0">
              <a:buNone/>
              <a:defRPr sz="2500"/>
            </a:lvl4pPr>
            <a:lvl5pPr marL="3265560" indent="0">
              <a:buNone/>
              <a:defRPr sz="2500"/>
            </a:lvl5pPr>
            <a:lvl6pPr marL="4081949" indent="0">
              <a:buNone/>
              <a:defRPr sz="2500"/>
            </a:lvl6pPr>
            <a:lvl7pPr marL="4898336" indent="0">
              <a:buNone/>
              <a:defRPr sz="2500"/>
            </a:lvl7pPr>
            <a:lvl8pPr marL="5714724" indent="0">
              <a:buNone/>
              <a:defRPr sz="2500"/>
            </a:lvl8pPr>
            <a:lvl9pPr marL="6531117" indent="0">
              <a:buNone/>
              <a:defRPr sz="2500"/>
            </a:lvl9pPr>
          </a:lstStyle>
          <a:p>
            <a:pPr lvl="0"/>
            <a:r>
              <a:rPr lang="en-US" smtClean="0"/>
              <a:t>Click to edit Master text styles</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43600" y="4457710"/>
            <a:ext cx="5105400" cy="263366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353800" y="4457710"/>
            <a:ext cx="5105400" cy="263366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714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3"/>
            <a:ext cx="8080376" cy="959643"/>
          </a:xfrm>
        </p:spPr>
        <p:txBody>
          <a:bodyPr anchor="b"/>
          <a:lstStyle>
            <a:lvl1pPr marL="0" indent="0">
              <a:buNone/>
              <a:defRPr sz="4300" b="1"/>
            </a:lvl1pPr>
            <a:lvl2pPr marL="816388" indent="0">
              <a:buNone/>
              <a:defRPr sz="3600" b="1"/>
            </a:lvl2pPr>
            <a:lvl3pPr marL="1632782" indent="0">
              <a:buNone/>
              <a:defRPr sz="3200" b="1"/>
            </a:lvl3pPr>
            <a:lvl4pPr marL="2449168" indent="0">
              <a:buNone/>
              <a:defRPr sz="2900" b="1"/>
            </a:lvl4pPr>
            <a:lvl5pPr marL="3265560" indent="0">
              <a:buNone/>
              <a:defRPr sz="2900" b="1"/>
            </a:lvl5pPr>
            <a:lvl6pPr marL="4081949" indent="0">
              <a:buNone/>
              <a:defRPr sz="2900" b="1"/>
            </a:lvl6pPr>
            <a:lvl7pPr marL="4898336" indent="0">
              <a:buNone/>
              <a:defRPr sz="2900" b="1"/>
            </a:lvl7pPr>
            <a:lvl8pPr marL="5714724" indent="0">
              <a:buNone/>
              <a:defRPr sz="2900" b="1"/>
            </a:lvl8pPr>
            <a:lvl9pPr marL="6531117" indent="0">
              <a:buNone/>
              <a:defRPr sz="2900" b="1"/>
            </a:lvl9pPr>
          </a:lstStyle>
          <a:p>
            <a:pPr lvl="0"/>
            <a:r>
              <a:rPr lang="en-US" smtClean="0"/>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62" y="2302673"/>
            <a:ext cx="8083551" cy="959643"/>
          </a:xfrm>
        </p:spPr>
        <p:txBody>
          <a:bodyPr anchor="b"/>
          <a:lstStyle>
            <a:lvl1pPr marL="0" indent="0">
              <a:buNone/>
              <a:defRPr sz="4300" b="1"/>
            </a:lvl1pPr>
            <a:lvl2pPr marL="816388" indent="0">
              <a:buNone/>
              <a:defRPr sz="3600" b="1"/>
            </a:lvl2pPr>
            <a:lvl3pPr marL="1632782" indent="0">
              <a:buNone/>
              <a:defRPr sz="3200" b="1"/>
            </a:lvl3pPr>
            <a:lvl4pPr marL="2449168" indent="0">
              <a:buNone/>
              <a:defRPr sz="2900" b="1"/>
            </a:lvl4pPr>
            <a:lvl5pPr marL="3265560" indent="0">
              <a:buNone/>
              <a:defRPr sz="2900" b="1"/>
            </a:lvl5pPr>
            <a:lvl6pPr marL="4081949" indent="0">
              <a:buNone/>
              <a:defRPr sz="2900" b="1"/>
            </a:lvl6pPr>
            <a:lvl7pPr marL="4898336" indent="0">
              <a:buNone/>
              <a:defRPr sz="2900" b="1"/>
            </a:lvl7pPr>
            <a:lvl8pPr marL="5714724" indent="0">
              <a:buNone/>
              <a:defRPr sz="2900" b="1"/>
            </a:lvl8pPr>
            <a:lvl9pPr marL="6531117" indent="0">
              <a:buNone/>
              <a:defRPr sz="2900" b="1"/>
            </a:lvl9pPr>
          </a:lstStyle>
          <a:p>
            <a:pPr lvl="0"/>
            <a:r>
              <a:rPr lang="en-US" smtClean="0"/>
              <a:t>Click to edit Master text styles</a:t>
            </a:r>
          </a:p>
        </p:txBody>
      </p:sp>
      <p:sp>
        <p:nvSpPr>
          <p:cNvPr id="6" name="Content Placeholder 5"/>
          <p:cNvSpPr>
            <a:spLocks noGrp="1"/>
          </p:cNvSpPr>
          <p:nvPr>
            <p:ph sz="quarter" idx="4"/>
          </p:nvPr>
        </p:nvSpPr>
        <p:spPr>
          <a:xfrm>
            <a:off x="9290062" y="3262313"/>
            <a:ext cx="8083551"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11" y="409577"/>
            <a:ext cx="6016627" cy="1743075"/>
          </a:xfrm>
        </p:spPr>
        <p:txBody>
          <a:bodyPr anchor="b"/>
          <a:lstStyle>
            <a:lvl1pPr algn="l">
              <a:defRPr sz="3600" b="1"/>
            </a:lvl1pPr>
          </a:lstStyle>
          <a:p>
            <a:r>
              <a:rPr lang="en-US" smtClean="0"/>
              <a:t>Click to edit Master title style</a:t>
            </a:r>
            <a:endParaRPr lang="en-US"/>
          </a:p>
        </p:txBody>
      </p:sp>
      <p:sp>
        <p:nvSpPr>
          <p:cNvPr id="3" name="Content Placeholder 2"/>
          <p:cNvSpPr>
            <a:spLocks noGrp="1"/>
          </p:cNvSpPr>
          <p:nvPr>
            <p:ph idx="1"/>
          </p:nvPr>
        </p:nvSpPr>
        <p:spPr>
          <a:xfrm>
            <a:off x="7150101" y="409583"/>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11" y="2152656"/>
            <a:ext cx="6016627" cy="7036595"/>
          </a:xfrm>
        </p:spPr>
        <p:txBody>
          <a:bodyPr/>
          <a:lstStyle>
            <a:lvl1pPr marL="0" indent="0">
              <a:buNone/>
              <a:defRPr sz="2500"/>
            </a:lvl1pPr>
            <a:lvl2pPr marL="816388" indent="0">
              <a:buNone/>
              <a:defRPr sz="2100"/>
            </a:lvl2pPr>
            <a:lvl3pPr marL="1632782" indent="0">
              <a:buNone/>
              <a:defRPr sz="1800"/>
            </a:lvl3pPr>
            <a:lvl4pPr marL="2449168" indent="0">
              <a:buNone/>
              <a:defRPr sz="1600"/>
            </a:lvl4pPr>
            <a:lvl5pPr marL="3265560" indent="0">
              <a:buNone/>
              <a:defRPr sz="1600"/>
            </a:lvl5pPr>
            <a:lvl6pPr marL="4081949" indent="0">
              <a:buNone/>
              <a:defRPr sz="1600"/>
            </a:lvl6pPr>
            <a:lvl7pPr marL="4898336" indent="0">
              <a:buNone/>
              <a:defRPr sz="1600"/>
            </a:lvl7pPr>
            <a:lvl8pPr marL="5714724" indent="0">
              <a:buNone/>
              <a:defRPr sz="1600"/>
            </a:lvl8pPr>
            <a:lvl9pPr marL="6531117" indent="0">
              <a:buNone/>
              <a:defRPr sz="1600"/>
            </a:lvl9pPr>
          </a:lstStyle>
          <a:p>
            <a:pPr lvl="0"/>
            <a:r>
              <a:rPr lang="en-US" smtClean="0"/>
              <a:t>Click to edit Master text styles</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2"/>
            <a:ext cx="10972800" cy="850107"/>
          </a:xfrm>
        </p:spPr>
        <p:txBody>
          <a:bodyPr anchor="b"/>
          <a:lstStyle>
            <a:lvl1pPr algn="l">
              <a:defRPr sz="36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a:lstStyle>
            <a:lvl1pPr marL="0" indent="0">
              <a:buNone/>
              <a:defRPr sz="5700"/>
            </a:lvl1pPr>
            <a:lvl2pPr marL="816388" indent="0">
              <a:buNone/>
              <a:defRPr sz="5000"/>
            </a:lvl2pPr>
            <a:lvl3pPr marL="1632782" indent="0">
              <a:buNone/>
              <a:defRPr sz="4300"/>
            </a:lvl3pPr>
            <a:lvl4pPr marL="2449168" indent="0">
              <a:buNone/>
              <a:defRPr sz="3600"/>
            </a:lvl4pPr>
            <a:lvl5pPr marL="3265560" indent="0">
              <a:buNone/>
              <a:defRPr sz="3600"/>
            </a:lvl5pPr>
            <a:lvl6pPr marL="4081949" indent="0">
              <a:buNone/>
              <a:defRPr sz="3600"/>
            </a:lvl6pPr>
            <a:lvl7pPr marL="4898336" indent="0">
              <a:buNone/>
              <a:defRPr sz="3600"/>
            </a:lvl7pPr>
            <a:lvl8pPr marL="5714724" indent="0">
              <a:buNone/>
              <a:defRPr sz="3600"/>
            </a:lvl8pPr>
            <a:lvl9pPr marL="6531117" indent="0">
              <a:buNone/>
              <a:defRPr sz="3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584576" y="8051009"/>
            <a:ext cx="10972800" cy="1207293"/>
          </a:xfrm>
        </p:spPr>
        <p:txBody>
          <a:bodyPr/>
          <a:lstStyle>
            <a:lvl1pPr marL="0" indent="0">
              <a:buNone/>
              <a:defRPr sz="2500"/>
            </a:lvl1pPr>
            <a:lvl2pPr marL="816388" indent="0">
              <a:buNone/>
              <a:defRPr sz="2100"/>
            </a:lvl2pPr>
            <a:lvl3pPr marL="1632782" indent="0">
              <a:buNone/>
              <a:defRPr sz="1800"/>
            </a:lvl3pPr>
            <a:lvl4pPr marL="2449168" indent="0">
              <a:buNone/>
              <a:defRPr sz="1600"/>
            </a:lvl4pPr>
            <a:lvl5pPr marL="3265560" indent="0">
              <a:buNone/>
              <a:defRPr sz="1600"/>
            </a:lvl5pPr>
            <a:lvl6pPr marL="4081949" indent="0">
              <a:buNone/>
              <a:defRPr sz="1600"/>
            </a:lvl6pPr>
            <a:lvl7pPr marL="4898336" indent="0">
              <a:buNone/>
              <a:defRPr sz="1600"/>
            </a:lvl7pPr>
            <a:lvl8pPr marL="5714724" indent="0">
              <a:buNone/>
              <a:defRPr sz="1600"/>
            </a:lvl8pPr>
            <a:lvl9pPr marL="6531117" indent="0">
              <a:buNone/>
              <a:defRPr sz="1600"/>
            </a:lvl9pPr>
          </a:lstStyle>
          <a:p>
            <a:pPr lvl="0"/>
            <a:r>
              <a:rPr lang="en-US" smtClean="0"/>
              <a:t>Click to edit Master text styles</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105074"/>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9534532"/>
            <a:ext cx="4267200" cy="547688"/>
          </a:xfrm>
          <a:prstGeom prst="rect">
            <a:avLst/>
          </a:prstGeom>
        </p:spPr>
        <p:txBody>
          <a:bodyPr/>
          <a:lstStyle/>
          <a:p>
            <a:fld id="{8590F3F6-787D-4943-A43D-B6FE830E55C5}" type="datetimeFigureOut">
              <a:rPr lang="en-US" smtClean="0"/>
              <a:pPr/>
              <a:t>5/6/2016</a:t>
            </a:fld>
            <a:endParaRPr lang="en-US"/>
          </a:p>
        </p:txBody>
      </p:sp>
      <p:sp>
        <p:nvSpPr>
          <p:cNvPr id="5" name="Footer Placeholder 4"/>
          <p:cNvSpPr>
            <a:spLocks noGrp="1"/>
          </p:cNvSpPr>
          <p:nvPr>
            <p:ph type="ftr" sz="quarter" idx="11"/>
          </p:nvPr>
        </p:nvSpPr>
        <p:spPr>
          <a:xfrm>
            <a:off x="14478000" y="9534532"/>
            <a:ext cx="28956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3106400" y="9534532"/>
            <a:ext cx="4267200" cy="547688"/>
          </a:xfrm>
          <a:prstGeom prst="rect">
            <a:avLst/>
          </a:prstGeom>
        </p:spPr>
        <p:txBody>
          <a:bodyPr/>
          <a:lstStyle/>
          <a:p>
            <a:fld id="{2D55129F-B11D-6B48-9C7A-2921952983C3}" type="slidenum">
              <a:rPr lang="en-US" smtClean="0"/>
              <a:pPr/>
              <a:t>‹#›</a:t>
            </a:fld>
            <a:endParaRPr lang="en-US"/>
          </a:p>
        </p:txBody>
      </p:sp>
      <p:sp>
        <p:nvSpPr>
          <p:cNvPr id="7" name="Title 1"/>
          <p:cNvSpPr txBox="1">
            <a:spLocks/>
          </p:cNvSpPr>
          <p:nvPr userDrawn="1"/>
        </p:nvSpPr>
        <p:spPr>
          <a:xfrm>
            <a:off x="914400" y="1517031"/>
            <a:ext cx="16459200" cy="1105074"/>
          </a:xfrm>
          <a:prstGeom prst="rect">
            <a:avLst/>
          </a:prstGeom>
        </p:spPr>
        <p:txBody>
          <a:bodyPr vert="horz" lIns="163277" tIns="81642" rIns="163277" bIns="81642" rtlCol="0" anchor="ctr">
            <a:noAutofit/>
          </a:bodyPr>
          <a:lstStyle>
            <a:lvl1pPr algn="ctr" defTabSz="457200" rtl="0" eaLnBrk="1" latinLnBrk="0" hangingPunct="1">
              <a:spcBef>
                <a:spcPct val="0"/>
              </a:spcBef>
              <a:buNone/>
              <a:defRPr sz="3600" b="1" kern="1200" baseline="0">
                <a:solidFill>
                  <a:srgbClr val="CB0202"/>
                </a:solidFill>
                <a:latin typeface="Eurostile"/>
                <a:ea typeface="+mj-ea"/>
                <a:cs typeface="Eurostile"/>
              </a:defRPr>
            </a:lvl1pPr>
          </a:lstStyle>
          <a:p>
            <a:endParaRPr lang="en-US" sz="5000" b="0" dirty="0">
              <a:solidFill>
                <a:srgbClr val="7F7F7F"/>
              </a:solidFill>
              <a:latin typeface="Verdana"/>
              <a:cs typeface="Verdana"/>
            </a:endParaRPr>
          </a:p>
        </p:txBody>
      </p:sp>
      <p:sp>
        <p:nvSpPr>
          <p:cNvPr id="9" name="Text Placeholder 8"/>
          <p:cNvSpPr>
            <a:spLocks noGrp="1"/>
          </p:cNvSpPr>
          <p:nvPr>
            <p:ph type="body" sz="quarter" idx="13"/>
          </p:nvPr>
        </p:nvSpPr>
        <p:spPr>
          <a:xfrm>
            <a:off x="914400" y="1516859"/>
            <a:ext cx="16459200" cy="883443"/>
          </a:xfrm>
        </p:spPr>
        <p:txBody>
          <a:bodyPr/>
          <a:lstStyle>
            <a:lvl1pPr marL="0" indent="0" algn="ctr">
              <a:buNone/>
              <a:defRPr sz="4300">
                <a:latin typeface="Eurostile"/>
                <a:cs typeface="Eurostile"/>
              </a:defRPr>
            </a:lvl1pPr>
            <a:lvl3pPr marL="918446" indent="0">
              <a:buNone/>
              <a:defRPr/>
            </a:lvl3pPr>
          </a:lstStyle>
          <a:p>
            <a:r>
              <a:rPr lang="en-US" sz="5000" b="0" dirty="0" smtClean="0">
                <a:solidFill>
                  <a:srgbClr val="7F7F7F"/>
                </a:solidFill>
                <a:latin typeface="Verdana"/>
                <a:cs typeface="Verdana"/>
              </a:rPr>
              <a:t>Click to edit Master</a:t>
            </a:r>
            <a:endParaRPr lang="en-US" dirty="0"/>
          </a:p>
        </p:txBody>
      </p:sp>
    </p:spTree>
    <p:extLst>
      <p:ext uri="{BB962C8B-B14F-4D97-AF65-F5344CB8AC3E}">
        <p14:creationId xmlns:p14="http://schemas.microsoft.com/office/powerpoint/2010/main" val="2372734099"/>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830301" y="2400310"/>
            <a:ext cx="2628900" cy="4691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43601" y="2400310"/>
            <a:ext cx="7581900" cy="4691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8"/>
            <a:ext cx="15544800" cy="2205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lvl1pPr>
            <a:lvl2pPr marL="816422" indent="0" algn="ctr">
              <a:buNone/>
              <a:defRPr/>
            </a:lvl2pPr>
            <a:lvl3pPr marL="1632844" indent="0" algn="ctr">
              <a:buNone/>
              <a:defRPr/>
            </a:lvl3pPr>
            <a:lvl4pPr marL="2449266" indent="0" algn="ctr">
              <a:buNone/>
              <a:defRPr/>
            </a:lvl4pPr>
            <a:lvl5pPr marL="3265688" indent="0" algn="ctr">
              <a:buNone/>
              <a:defRPr/>
            </a:lvl5pPr>
            <a:lvl6pPr marL="4082110" indent="0" algn="ctr">
              <a:buNone/>
              <a:defRPr/>
            </a:lvl6pPr>
            <a:lvl7pPr marL="4898532" indent="0" algn="ctr">
              <a:buNone/>
              <a:defRPr/>
            </a:lvl7pPr>
            <a:lvl8pPr marL="5714954" indent="0" algn="ctr">
              <a:buNone/>
              <a:defRPr/>
            </a:lvl8pPr>
            <a:lvl9pPr marL="6531376" indent="0" algn="ctr">
              <a:buNone/>
              <a:defRPr/>
            </a:lvl9pPr>
          </a:lstStyle>
          <a:p>
            <a:r>
              <a:rPr lang="en-US" smtClean="0"/>
              <a:t>Click to edit Master subtitle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4.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5.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6.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7.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8.jpe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14300"/>
            <a:ext cx="17678400" cy="1905000"/>
          </a:xfrm>
          <a:prstGeom prst="rect">
            <a:avLst/>
          </a:prstGeom>
          <a:effectLst/>
        </p:spPr>
        <p:txBody>
          <a:bodyPr vert="horz" lIns="163279" tIns="0" rIns="163279" bIns="0" rtlCol="0" anchor="b" anchorCtr="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502920" y="2468884"/>
            <a:ext cx="17556480" cy="7703822"/>
          </a:xfrm>
          <a:prstGeom prst="rect">
            <a:avLst/>
          </a:prstGeom>
        </p:spPr>
        <p:txBody>
          <a:bodyPr vert="horz" lIns="163279" tIns="81642" rIns="163279" bIns="8164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0" y="9534530"/>
            <a:ext cx="4267200" cy="547688"/>
          </a:xfrm>
          <a:prstGeom prst="rect">
            <a:avLst/>
          </a:prstGeom>
        </p:spPr>
        <p:txBody>
          <a:bodyPr vert="horz" lIns="163279" tIns="81642" rIns="163279" bIns="81642" rtlCol="0" anchor="ctr"/>
          <a:lstStyle>
            <a:lvl1pPr algn="l">
              <a:defRPr sz="2100">
                <a:solidFill>
                  <a:schemeClr val="tx1">
                    <a:tint val="75000"/>
                  </a:schemeClr>
                </a:solidFill>
              </a:defRPr>
            </a:lvl1pPr>
          </a:lstStyle>
          <a:p>
            <a:fld id="{4957C497-3472-4E47-B492-694F4F3C9638}" type="datetimeFigureOut">
              <a:rPr lang="en-US" smtClean="0"/>
              <a:pPr/>
              <a:t>5/6/2016</a:t>
            </a:fld>
            <a:endParaRPr lang="en-US"/>
          </a:p>
        </p:txBody>
      </p:sp>
      <p:sp>
        <p:nvSpPr>
          <p:cNvPr id="5" name="Footer Placeholder 4"/>
          <p:cNvSpPr>
            <a:spLocks noGrp="1"/>
          </p:cNvSpPr>
          <p:nvPr>
            <p:ph type="ftr" sz="quarter" idx="3"/>
          </p:nvPr>
        </p:nvSpPr>
        <p:spPr>
          <a:xfrm>
            <a:off x="6248400" y="9534530"/>
            <a:ext cx="5791200" cy="547688"/>
          </a:xfrm>
          <a:prstGeom prst="rect">
            <a:avLst/>
          </a:prstGeom>
        </p:spPr>
        <p:txBody>
          <a:bodyPr vert="horz" lIns="163279" tIns="81642" rIns="163279" bIns="81642" rtlCol="0" anchor="ctr"/>
          <a:lstStyle>
            <a:lvl1pPr algn="ctr">
              <a:defRPr sz="2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4020800" y="9534530"/>
            <a:ext cx="4267200" cy="547688"/>
          </a:xfrm>
          <a:prstGeom prst="rect">
            <a:avLst/>
          </a:prstGeom>
        </p:spPr>
        <p:txBody>
          <a:bodyPr vert="horz" lIns="163279" tIns="81642" rIns="163279" bIns="81642" rtlCol="0" anchor="ctr"/>
          <a:lstStyle>
            <a:lvl1pPr algn="r">
              <a:defRPr sz="2100">
                <a:solidFill>
                  <a:schemeClr val="tx1">
                    <a:tint val="75000"/>
                  </a:schemeClr>
                </a:solidFill>
              </a:defRPr>
            </a:lvl1pPr>
          </a:lstStyle>
          <a:p>
            <a:fld id="{5AC490D3-B274-4A28-9BFB-743697087B81}" type="slidenum">
              <a:rPr lang="en-US" smtClean="0"/>
              <a:pPr/>
              <a:t>‹#›</a:t>
            </a:fld>
            <a:endParaRPr lang="en-US"/>
          </a:p>
        </p:txBody>
      </p:sp>
    </p:spTree>
    <p:extLst>
      <p:ext uri="{BB962C8B-B14F-4D97-AF65-F5344CB8AC3E}">
        <p14:creationId xmlns:p14="http://schemas.microsoft.com/office/powerpoint/2010/main" val="38611132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6" r:id="rId6"/>
    <p:sldLayoutId id="2147483728" r:id="rId7"/>
  </p:sldLayoutIdLst>
  <p:timing>
    <p:tnLst>
      <p:par>
        <p:cTn id="1" dur="indefinite" restart="never" nodeType="tmRoot"/>
      </p:par>
    </p:tnLst>
  </p:timing>
  <p:txStyles>
    <p:titleStyle>
      <a:lvl1pPr algn="l" defTabSz="1632807" rtl="0" eaLnBrk="1" latinLnBrk="0" hangingPunct="1">
        <a:lnSpc>
          <a:spcPct val="90000"/>
        </a:lnSpc>
        <a:spcBef>
          <a:spcPts val="0"/>
        </a:spcBef>
        <a:spcAft>
          <a:spcPts val="0"/>
        </a:spcAft>
        <a:buNone/>
        <a:defRPr sz="6100" b="1" kern="1200" cap="none" spc="0">
          <a:ln/>
          <a:solidFill>
            <a:schemeClr val="bg2">
              <a:lumMod val="85000"/>
            </a:schemeClr>
          </a:solidFill>
          <a:effectLst>
            <a:outerShdw blurRad="50800" dist="50800" dir="2700000" algn="tl" rotWithShape="0">
              <a:prstClr val="black">
                <a:alpha val="70000"/>
              </a:prstClr>
            </a:outerShdw>
          </a:effectLst>
          <a:latin typeface="+mj-lt"/>
          <a:ea typeface="+mj-ea"/>
          <a:cs typeface="Copperplate" pitchFamily="2" charset="-79"/>
        </a:defRPr>
      </a:lvl1pPr>
    </p:titleStyle>
    <p:bodyStyle>
      <a:lvl1pPr marL="612302" indent="-612302" algn="l" defTabSz="1632807" rtl="0" eaLnBrk="1" latinLnBrk="0" hangingPunct="1">
        <a:spcBef>
          <a:spcPct val="20000"/>
        </a:spcBef>
        <a:buClr>
          <a:schemeClr val="accent6"/>
        </a:buClr>
        <a:buSzPct val="80000"/>
        <a:buFont typeface="Wingdings" panose="05000000000000000000" pitchFamily="2" charset="2"/>
        <a:buChar char=""/>
        <a:defRPr sz="3900" b="1" kern="1200">
          <a:solidFill>
            <a:schemeClr val="tx1"/>
          </a:solidFill>
          <a:latin typeface="+mn-lt"/>
          <a:ea typeface="+mn-ea"/>
          <a:cs typeface="Arial" pitchFamily="34" charset="0"/>
        </a:defRPr>
      </a:lvl1pPr>
      <a:lvl2pPr marL="1326654" indent="-510253" algn="l" defTabSz="1632807" rtl="0" eaLnBrk="1" latinLnBrk="0" hangingPunct="1">
        <a:spcBef>
          <a:spcPct val="20000"/>
        </a:spcBef>
        <a:buClr>
          <a:schemeClr val="accent4">
            <a:lumMod val="60000"/>
            <a:lumOff val="40000"/>
          </a:schemeClr>
        </a:buClr>
        <a:buFont typeface="Arial" pitchFamily="34" charset="0"/>
        <a:buChar char="–"/>
        <a:defRPr sz="3600" b="1" kern="1200">
          <a:solidFill>
            <a:schemeClr val="tx1"/>
          </a:solidFill>
          <a:latin typeface="+mn-lt"/>
          <a:ea typeface="+mn-ea"/>
          <a:cs typeface="Arial" pitchFamily="34" charset="0"/>
        </a:defRPr>
      </a:lvl2pPr>
      <a:lvl3pPr marL="2041007" indent="-408200" algn="l" defTabSz="1632807" rtl="0" eaLnBrk="1" latinLnBrk="0" hangingPunct="1">
        <a:spcBef>
          <a:spcPct val="20000"/>
        </a:spcBef>
        <a:buClr>
          <a:schemeClr val="accent2">
            <a:lumMod val="75000"/>
          </a:schemeClr>
        </a:buClr>
        <a:buSzPct val="80000"/>
        <a:buFont typeface="Wingdings" panose="05000000000000000000" pitchFamily="2" charset="2"/>
        <a:buChar char="l"/>
        <a:defRPr sz="2900" b="1" kern="1200">
          <a:solidFill>
            <a:schemeClr val="tx1"/>
          </a:solidFill>
          <a:latin typeface="+mn-lt"/>
          <a:ea typeface="+mn-ea"/>
          <a:cs typeface="Arial" pitchFamily="34" charset="0"/>
        </a:defRPr>
      </a:lvl3pPr>
      <a:lvl4pPr marL="2857407" indent="-408200" algn="l" defTabSz="1632807" rtl="0" eaLnBrk="1" latinLnBrk="0" hangingPunct="1">
        <a:spcBef>
          <a:spcPct val="20000"/>
        </a:spcBef>
        <a:buClr>
          <a:schemeClr val="tx2"/>
        </a:buClr>
        <a:buFont typeface="Arial" pitchFamily="34" charset="0"/>
        <a:buChar char="–"/>
        <a:defRPr sz="2000" b="1" kern="1200">
          <a:solidFill>
            <a:schemeClr val="tx1"/>
          </a:solidFill>
          <a:latin typeface="+mn-lt"/>
          <a:ea typeface="+mn-ea"/>
          <a:cs typeface="Arial" pitchFamily="34" charset="0"/>
        </a:defRPr>
      </a:lvl4pPr>
      <a:lvl5pPr marL="3673810" indent="-408200" algn="l" defTabSz="1632807" rtl="0" eaLnBrk="1" latinLnBrk="0" hangingPunct="1">
        <a:spcBef>
          <a:spcPct val="20000"/>
        </a:spcBef>
        <a:buClr>
          <a:schemeClr val="accent1"/>
        </a:buClr>
        <a:buFont typeface="Wingdings" panose="05000000000000000000" pitchFamily="2" charset="2"/>
        <a:buChar char="v"/>
        <a:defRPr sz="2000" b="1" kern="1200">
          <a:solidFill>
            <a:schemeClr val="tx1"/>
          </a:solidFill>
          <a:latin typeface="+mn-lt"/>
          <a:ea typeface="+mn-ea"/>
          <a:cs typeface="Arial" pitchFamily="34" charset="0"/>
        </a:defRPr>
      </a:lvl5pPr>
      <a:lvl6pPr marL="4490214" indent="-408200" algn="l" defTabSz="1632807"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6615" indent="-408200" algn="l" defTabSz="1632807"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3015" indent="-408200" algn="l" defTabSz="1632807"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39421" indent="-408200" algn="l" defTabSz="1632807"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en-US"/>
      </a:defPPr>
      <a:lvl1pPr marL="0" algn="l" defTabSz="1632807" rtl="0" eaLnBrk="1" latinLnBrk="0" hangingPunct="1">
        <a:defRPr sz="3200" kern="1200">
          <a:solidFill>
            <a:schemeClr val="tx1"/>
          </a:solidFill>
          <a:latin typeface="+mn-lt"/>
          <a:ea typeface="+mn-ea"/>
          <a:cs typeface="+mn-cs"/>
        </a:defRPr>
      </a:lvl1pPr>
      <a:lvl2pPr marL="816401" algn="l" defTabSz="1632807" rtl="0" eaLnBrk="1" latinLnBrk="0" hangingPunct="1">
        <a:defRPr sz="3200" kern="1200">
          <a:solidFill>
            <a:schemeClr val="tx1"/>
          </a:solidFill>
          <a:latin typeface="+mn-lt"/>
          <a:ea typeface="+mn-ea"/>
          <a:cs typeface="+mn-cs"/>
        </a:defRPr>
      </a:lvl2pPr>
      <a:lvl3pPr marL="1632807" algn="l" defTabSz="1632807" rtl="0" eaLnBrk="1" latinLnBrk="0" hangingPunct="1">
        <a:defRPr sz="3200" kern="1200">
          <a:solidFill>
            <a:schemeClr val="tx1"/>
          </a:solidFill>
          <a:latin typeface="+mn-lt"/>
          <a:ea typeface="+mn-ea"/>
          <a:cs typeface="+mn-cs"/>
        </a:defRPr>
      </a:lvl3pPr>
      <a:lvl4pPr marL="2449207" algn="l" defTabSz="1632807" rtl="0" eaLnBrk="1" latinLnBrk="0" hangingPunct="1">
        <a:defRPr sz="3200" kern="1200">
          <a:solidFill>
            <a:schemeClr val="tx1"/>
          </a:solidFill>
          <a:latin typeface="+mn-lt"/>
          <a:ea typeface="+mn-ea"/>
          <a:cs typeface="+mn-cs"/>
        </a:defRPr>
      </a:lvl4pPr>
      <a:lvl5pPr marL="3265610" algn="l" defTabSz="1632807" rtl="0" eaLnBrk="1" latinLnBrk="0" hangingPunct="1">
        <a:defRPr sz="3200" kern="1200">
          <a:solidFill>
            <a:schemeClr val="tx1"/>
          </a:solidFill>
          <a:latin typeface="+mn-lt"/>
          <a:ea typeface="+mn-ea"/>
          <a:cs typeface="+mn-cs"/>
        </a:defRPr>
      </a:lvl5pPr>
      <a:lvl6pPr marL="4082014" algn="l" defTabSz="1632807" rtl="0" eaLnBrk="1" latinLnBrk="0" hangingPunct="1">
        <a:defRPr sz="3200" kern="1200">
          <a:solidFill>
            <a:schemeClr val="tx1"/>
          </a:solidFill>
          <a:latin typeface="+mn-lt"/>
          <a:ea typeface="+mn-ea"/>
          <a:cs typeface="+mn-cs"/>
        </a:defRPr>
      </a:lvl6pPr>
      <a:lvl7pPr marL="4898414" algn="l" defTabSz="1632807" rtl="0" eaLnBrk="1" latinLnBrk="0" hangingPunct="1">
        <a:defRPr sz="3200" kern="1200">
          <a:solidFill>
            <a:schemeClr val="tx1"/>
          </a:solidFill>
          <a:latin typeface="+mn-lt"/>
          <a:ea typeface="+mn-ea"/>
          <a:cs typeface="+mn-cs"/>
        </a:defRPr>
      </a:lvl7pPr>
      <a:lvl8pPr marL="5714815" algn="l" defTabSz="1632807" rtl="0" eaLnBrk="1" latinLnBrk="0" hangingPunct="1">
        <a:defRPr sz="3200" kern="1200">
          <a:solidFill>
            <a:schemeClr val="tx1"/>
          </a:solidFill>
          <a:latin typeface="+mn-lt"/>
          <a:ea typeface="+mn-ea"/>
          <a:cs typeface="+mn-cs"/>
        </a:defRPr>
      </a:lvl8pPr>
      <a:lvl9pPr marL="6531221" algn="l" defTabSz="1632807" rtl="0" eaLnBrk="1" latinLnBrk="0" hangingPunct="1">
        <a:defRPr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PPT_AAAF"/>
          <p:cNvPicPr>
            <a:picLocks noChangeAspect="1" noChangeArrowheads="1"/>
          </p:cNvPicPr>
          <p:nvPr/>
        </p:nvPicPr>
        <p:blipFill>
          <a:blip r:embed="rId18" cstate="print"/>
          <a:srcRect/>
          <a:stretch>
            <a:fillRect/>
          </a:stretch>
        </p:blipFill>
        <p:spPr bwMode="auto">
          <a:xfrm>
            <a:off x="0" y="-2382"/>
            <a:ext cx="18291176" cy="10289382"/>
          </a:xfrm>
          <a:prstGeom prst="rect">
            <a:avLst/>
          </a:prstGeom>
          <a:noFill/>
          <a:ln w="9525">
            <a:noFill/>
            <a:miter lim="800000"/>
            <a:headEnd/>
            <a:tailEnd/>
          </a:ln>
        </p:spPr>
      </p:pic>
      <p:sp>
        <p:nvSpPr>
          <p:cNvPr id="4099" name="Rectangle 3"/>
          <p:cNvSpPr>
            <a:spLocks noGrp="1" noChangeArrowheads="1"/>
          </p:cNvSpPr>
          <p:nvPr>
            <p:ph type="title"/>
          </p:nvPr>
        </p:nvSpPr>
        <p:spPr bwMode="auto">
          <a:xfrm>
            <a:off x="5486400" y="2400300"/>
            <a:ext cx="10972800" cy="1714500"/>
          </a:xfrm>
          <a:prstGeom prst="rect">
            <a:avLst/>
          </a:prstGeom>
          <a:noFill/>
          <a:ln w="9525">
            <a:noFill/>
            <a:miter lim="800000"/>
            <a:headEnd/>
            <a:tailEnd/>
          </a:ln>
        </p:spPr>
        <p:txBody>
          <a:bodyPr vert="horz" wrap="square" lIns="163284" tIns="81642" rIns="163284" bIns="81642" numCol="1" anchor="t" anchorCtr="0" compatLnSpc="1">
            <a:prstTxWarp prst="textNoShape">
              <a:avLst/>
            </a:prstTxWarp>
          </a:bodyPr>
          <a:lstStyle/>
          <a:p>
            <a:pPr lvl="0"/>
            <a:r>
              <a:rPr lang="en-US" smtClean="0"/>
              <a:t>Click to edit title</a:t>
            </a:r>
          </a:p>
        </p:txBody>
      </p:sp>
      <p:sp>
        <p:nvSpPr>
          <p:cNvPr id="4100" name="Rectangle 4"/>
          <p:cNvSpPr>
            <a:spLocks noGrp="1" noChangeArrowheads="1"/>
          </p:cNvSpPr>
          <p:nvPr>
            <p:ph type="body" idx="1"/>
          </p:nvPr>
        </p:nvSpPr>
        <p:spPr bwMode="auto">
          <a:xfrm>
            <a:off x="5486400" y="4457703"/>
            <a:ext cx="10972800" cy="2633663"/>
          </a:xfrm>
          <a:prstGeom prst="rect">
            <a:avLst/>
          </a:prstGeom>
          <a:noFill/>
          <a:ln w="9525">
            <a:noFill/>
            <a:miter lim="800000"/>
            <a:headEnd/>
            <a:tailEnd/>
          </a:ln>
        </p:spPr>
        <p:txBody>
          <a:bodyPr vert="horz" wrap="square" lIns="163284" tIns="81642" rIns="163284" bIns="81642" numCol="1" anchor="t" anchorCtr="0" compatLnSpc="1">
            <a:prstTxWarp prst="textNoShape">
              <a:avLst/>
            </a:prstTxWarp>
          </a:bodyPr>
          <a:lstStyle/>
          <a:p>
            <a:pPr lvl="0"/>
            <a:r>
              <a:rPr lang="en-US" smtClean="0"/>
              <a:t>Click to edit text</a:t>
            </a:r>
          </a:p>
          <a:p>
            <a:pPr lvl="1"/>
            <a:endParaRPr lang="en-US" smtClean="0"/>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Lst>
  <p:txStyles>
    <p:titleStyle>
      <a:lvl1pPr algn="l" rtl="0" eaLnBrk="1" fontAlgn="base" hangingPunct="1">
        <a:spcBef>
          <a:spcPct val="0"/>
        </a:spcBef>
        <a:spcAft>
          <a:spcPct val="0"/>
        </a:spcAft>
        <a:defRPr sz="2900">
          <a:solidFill>
            <a:schemeClr val="tx2"/>
          </a:solidFill>
          <a:latin typeface="+mj-lt"/>
          <a:ea typeface="MS PGothic" pitchFamily="34" charset="-128"/>
          <a:cs typeface="+mj-cs"/>
        </a:defRPr>
      </a:lvl1pPr>
      <a:lvl2pPr algn="l" rtl="0" eaLnBrk="1" fontAlgn="base" hangingPunct="1">
        <a:spcBef>
          <a:spcPct val="0"/>
        </a:spcBef>
        <a:spcAft>
          <a:spcPct val="0"/>
        </a:spcAft>
        <a:defRPr sz="2900">
          <a:solidFill>
            <a:schemeClr val="tx2"/>
          </a:solidFill>
          <a:latin typeface="Lucida Grande" pitchFamily="16" charset="0"/>
          <a:ea typeface="MS PGothic" pitchFamily="34" charset="-128"/>
        </a:defRPr>
      </a:lvl2pPr>
      <a:lvl3pPr algn="l" rtl="0" eaLnBrk="1" fontAlgn="base" hangingPunct="1">
        <a:spcBef>
          <a:spcPct val="0"/>
        </a:spcBef>
        <a:spcAft>
          <a:spcPct val="0"/>
        </a:spcAft>
        <a:defRPr sz="2900">
          <a:solidFill>
            <a:schemeClr val="tx2"/>
          </a:solidFill>
          <a:latin typeface="Lucida Grande" pitchFamily="16" charset="0"/>
          <a:ea typeface="MS PGothic" pitchFamily="34" charset="-128"/>
        </a:defRPr>
      </a:lvl3pPr>
      <a:lvl4pPr algn="l" rtl="0" eaLnBrk="1" fontAlgn="base" hangingPunct="1">
        <a:spcBef>
          <a:spcPct val="0"/>
        </a:spcBef>
        <a:spcAft>
          <a:spcPct val="0"/>
        </a:spcAft>
        <a:defRPr sz="2900">
          <a:solidFill>
            <a:schemeClr val="tx2"/>
          </a:solidFill>
          <a:latin typeface="Lucida Grande" pitchFamily="16" charset="0"/>
          <a:ea typeface="MS PGothic" pitchFamily="34" charset="-128"/>
        </a:defRPr>
      </a:lvl4pPr>
      <a:lvl5pPr algn="l" rtl="0" eaLnBrk="1" fontAlgn="base" hangingPunct="1">
        <a:spcBef>
          <a:spcPct val="0"/>
        </a:spcBef>
        <a:spcAft>
          <a:spcPct val="0"/>
        </a:spcAft>
        <a:defRPr sz="2900">
          <a:solidFill>
            <a:schemeClr val="tx2"/>
          </a:solidFill>
          <a:latin typeface="Lucida Grande" pitchFamily="16" charset="0"/>
          <a:ea typeface="MS PGothic" pitchFamily="34" charset="-128"/>
        </a:defRPr>
      </a:lvl5pPr>
      <a:lvl6pPr marL="816422"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6pPr>
      <a:lvl7pPr marL="1632844"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7pPr>
      <a:lvl8pPr marL="2449266"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8pPr>
      <a:lvl9pPr marL="3265688"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9pPr>
    </p:titleStyle>
    <p:bodyStyle>
      <a:lvl1pPr marL="612317" indent="-612317" algn="l" rtl="0" eaLnBrk="1" fontAlgn="base" hangingPunct="1">
        <a:spcBef>
          <a:spcPct val="20000"/>
        </a:spcBef>
        <a:spcAft>
          <a:spcPct val="0"/>
        </a:spcAft>
        <a:defRPr sz="2500">
          <a:solidFill>
            <a:schemeClr val="tx1"/>
          </a:solidFill>
          <a:latin typeface="+mn-lt"/>
          <a:ea typeface="MS PGothic" pitchFamily="34" charset="-128"/>
          <a:cs typeface="+mn-cs"/>
        </a:defRPr>
      </a:lvl1pPr>
      <a:lvl2pPr marL="1326686" indent="-510264" algn="l" rtl="0" eaLnBrk="1" fontAlgn="base" hangingPunct="1">
        <a:spcBef>
          <a:spcPct val="20000"/>
        </a:spcBef>
        <a:spcAft>
          <a:spcPct val="0"/>
        </a:spcAft>
        <a:buChar char="–"/>
        <a:defRPr sz="2500">
          <a:solidFill>
            <a:schemeClr val="tx1"/>
          </a:solidFill>
          <a:latin typeface="+mn-lt"/>
          <a:ea typeface="MS PGothic" pitchFamily="34" charset="-128"/>
        </a:defRPr>
      </a:lvl2pPr>
      <a:lvl3pPr marL="2041055" indent="-408211" algn="l" rtl="0" eaLnBrk="1" fontAlgn="base" hangingPunct="1">
        <a:spcBef>
          <a:spcPct val="20000"/>
        </a:spcBef>
        <a:spcAft>
          <a:spcPct val="0"/>
        </a:spcAft>
        <a:buChar char="•"/>
        <a:defRPr sz="4300">
          <a:solidFill>
            <a:schemeClr val="tx1"/>
          </a:solidFill>
          <a:latin typeface="+mn-lt"/>
          <a:ea typeface="MS PGothic" pitchFamily="34" charset="-128"/>
        </a:defRPr>
      </a:lvl3pPr>
      <a:lvl4pPr marL="2857477" indent="-408211" algn="l" rtl="0" eaLnBrk="1" fontAlgn="base" hangingPunct="1">
        <a:spcBef>
          <a:spcPct val="20000"/>
        </a:spcBef>
        <a:spcAft>
          <a:spcPct val="0"/>
        </a:spcAft>
        <a:buChar char="–"/>
        <a:defRPr sz="3600">
          <a:solidFill>
            <a:schemeClr val="tx1"/>
          </a:solidFill>
          <a:latin typeface="+mn-lt"/>
          <a:ea typeface="MS PGothic" pitchFamily="34" charset="-128"/>
        </a:defRPr>
      </a:lvl4pPr>
      <a:lvl5pPr marL="3673899" indent="-408211" algn="l" rtl="0" eaLnBrk="1" fontAlgn="base" hangingPunct="1">
        <a:spcBef>
          <a:spcPct val="20000"/>
        </a:spcBef>
        <a:spcAft>
          <a:spcPct val="0"/>
        </a:spcAft>
        <a:buChar char="»"/>
        <a:defRPr sz="3600">
          <a:solidFill>
            <a:schemeClr val="tx1"/>
          </a:solidFill>
          <a:latin typeface="+mn-lt"/>
          <a:ea typeface="MS PGothic" pitchFamily="34" charset="-128"/>
        </a:defRPr>
      </a:lvl5pPr>
      <a:lvl6pPr marL="4490321" indent="-408211" algn="l" rtl="0" eaLnBrk="1" fontAlgn="base" hangingPunct="1">
        <a:spcBef>
          <a:spcPct val="20000"/>
        </a:spcBef>
        <a:spcAft>
          <a:spcPct val="0"/>
        </a:spcAft>
        <a:buChar char="»"/>
        <a:defRPr sz="3600">
          <a:solidFill>
            <a:schemeClr val="tx1"/>
          </a:solidFill>
          <a:latin typeface="+mn-lt"/>
          <a:ea typeface="+mn-ea"/>
        </a:defRPr>
      </a:lvl6pPr>
      <a:lvl7pPr marL="5306743" indent="-408211" algn="l" rtl="0" eaLnBrk="1" fontAlgn="base" hangingPunct="1">
        <a:spcBef>
          <a:spcPct val="20000"/>
        </a:spcBef>
        <a:spcAft>
          <a:spcPct val="0"/>
        </a:spcAft>
        <a:buChar char="»"/>
        <a:defRPr sz="3600">
          <a:solidFill>
            <a:schemeClr val="tx1"/>
          </a:solidFill>
          <a:latin typeface="+mn-lt"/>
          <a:ea typeface="+mn-ea"/>
        </a:defRPr>
      </a:lvl7pPr>
      <a:lvl8pPr marL="6123165" indent="-408211" algn="l" rtl="0" eaLnBrk="1" fontAlgn="base" hangingPunct="1">
        <a:spcBef>
          <a:spcPct val="20000"/>
        </a:spcBef>
        <a:spcAft>
          <a:spcPct val="0"/>
        </a:spcAft>
        <a:buChar char="»"/>
        <a:defRPr sz="3600">
          <a:solidFill>
            <a:schemeClr val="tx1"/>
          </a:solidFill>
          <a:latin typeface="+mn-lt"/>
          <a:ea typeface="+mn-ea"/>
        </a:defRPr>
      </a:lvl8pPr>
      <a:lvl9pPr marL="6939587" indent="-408211" algn="l" rtl="0" eaLnBrk="1" fontAlgn="base" hangingPunct="1">
        <a:spcBef>
          <a:spcPct val="20000"/>
        </a:spcBef>
        <a:spcAft>
          <a:spcPct val="0"/>
        </a:spcAft>
        <a:buChar char="»"/>
        <a:defRPr sz="3600">
          <a:solidFill>
            <a:schemeClr val="tx1"/>
          </a:solidFill>
          <a:latin typeface="+mn-lt"/>
          <a:ea typeface="+mn-ea"/>
        </a:defRPr>
      </a:lvl9pPr>
    </p:bodyStyle>
    <p:otherStyle>
      <a:defPPr>
        <a:defRPr lang="en-US"/>
      </a:defPPr>
      <a:lvl1pPr marL="0" algn="l" defTabSz="1632844" rtl="0" eaLnBrk="1" latinLnBrk="0" hangingPunct="1">
        <a:defRPr sz="3200" kern="1200">
          <a:solidFill>
            <a:schemeClr val="tx1"/>
          </a:solidFill>
          <a:latin typeface="+mn-lt"/>
          <a:ea typeface="+mn-ea"/>
          <a:cs typeface="+mn-cs"/>
        </a:defRPr>
      </a:lvl1pPr>
      <a:lvl2pPr marL="816422" algn="l" defTabSz="1632844" rtl="0" eaLnBrk="1" latinLnBrk="0" hangingPunct="1">
        <a:defRPr sz="3200" kern="1200">
          <a:solidFill>
            <a:schemeClr val="tx1"/>
          </a:solidFill>
          <a:latin typeface="+mn-lt"/>
          <a:ea typeface="+mn-ea"/>
          <a:cs typeface="+mn-cs"/>
        </a:defRPr>
      </a:lvl2pPr>
      <a:lvl3pPr marL="1632844" algn="l" defTabSz="1632844" rtl="0" eaLnBrk="1" latinLnBrk="0" hangingPunct="1">
        <a:defRPr sz="3200" kern="1200">
          <a:solidFill>
            <a:schemeClr val="tx1"/>
          </a:solidFill>
          <a:latin typeface="+mn-lt"/>
          <a:ea typeface="+mn-ea"/>
          <a:cs typeface="+mn-cs"/>
        </a:defRPr>
      </a:lvl3pPr>
      <a:lvl4pPr marL="2449266" algn="l" defTabSz="1632844" rtl="0" eaLnBrk="1" latinLnBrk="0" hangingPunct="1">
        <a:defRPr sz="3200" kern="1200">
          <a:solidFill>
            <a:schemeClr val="tx1"/>
          </a:solidFill>
          <a:latin typeface="+mn-lt"/>
          <a:ea typeface="+mn-ea"/>
          <a:cs typeface="+mn-cs"/>
        </a:defRPr>
      </a:lvl4pPr>
      <a:lvl5pPr marL="3265688" algn="l" defTabSz="1632844" rtl="0" eaLnBrk="1" latinLnBrk="0" hangingPunct="1">
        <a:defRPr sz="3200" kern="1200">
          <a:solidFill>
            <a:schemeClr val="tx1"/>
          </a:solidFill>
          <a:latin typeface="+mn-lt"/>
          <a:ea typeface="+mn-ea"/>
          <a:cs typeface="+mn-cs"/>
        </a:defRPr>
      </a:lvl5pPr>
      <a:lvl6pPr marL="4082110" algn="l" defTabSz="1632844" rtl="0" eaLnBrk="1" latinLnBrk="0" hangingPunct="1">
        <a:defRPr sz="3200" kern="1200">
          <a:solidFill>
            <a:schemeClr val="tx1"/>
          </a:solidFill>
          <a:latin typeface="+mn-lt"/>
          <a:ea typeface="+mn-ea"/>
          <a:cs typeface="+mn-cs"/>
        </a:defRPr>
      </a:lvl6pPr>
      <a:lvl7pPr marL="4898532" algn="l" defTabSz="1632844" rtl="0" eaLnBrk="1" latinLnBrk="0" hangingPunct="1">
        <a:defRPr sz="3200" kern="1200">
          <a:solidFill>
            <a:schemeClr val="tx1"/>
          </a:solidFill>
          <a:latin typeface="+mn-lt"/>
          <a:ea typeface="+mn-ea"/>
          <a:cs typeface="+mn-cs"/>
        </a:defRPr>
      </a:lvl7pPr>
      <a:lvl8pPr marL="5714954" algn="l" defTabSz="1632844" rtl="0" eaLnBrk="1" latinLnBrk="0" hangingPunct="1">
        <a:defRPr sz="3200" kern="1200">
          <a:solidFill>
            <a:schemeClr val="tx1"/>
          </a:solidFill>
          <a:latin typeface="+mn-lt"/>
          <a:ea typeface="+mn-ea"/>
          <a:cs typeface="+mn-cs"/>
        </a:defRPr>
      </a:lvl8pPr>
      <a:lvl9pPr marL="6531376" algn="l" defTabSz="1632844" rtl="0" eaLnBrk="1" latinLnBrk="0" hangingPunct="1">
        <a:defRPr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PPT_Senior"/>
          <p:cNvPicPr>
            <a:picLocks noChangeAspect="1" noChangeArrowheads="1"/>
          </p:cNvPicPr>
          <p:nvPr/>
        </p:nvPicPr>
        <p:blipFill>
          <a:blip r:embed="rId16" cstate="print"/>
          <a:srcRect/>
          <a:stretch>
            <a:fillRect/>
          </a:stretch>
        </p:blipFill>
        <p:spPr bwMode="auto">
          <a:xfrm>
            <a:off x="0" y="-2382"/>
            <a:ext cx="18291176" cy="10289382"/>
          </a:xfrm>
          <a:prstGeom prst="rect">
            <a:avLst/>
          </a:prstGeom>
          <a:noFill/>
          <a:ln w="9525">
            <a:noFill/>
            <a:miter lim="800000"/>
            <a:headEnd/>
            <a:tailEnd/>
          </a:ln>
        </p:spPr>
      </p:pic>
      <p:sp>
        <p:nvSpPr>
          <p:cNvPr id="1027" name="Rectangle 3"/>
          <p:cNvSpPr>
            <a:spLocks noGrp="1" noChangeArrowheads="1"/>
          </p:cNvSpPr>
          <p:nvPr>
            <p:ph type="title"/>
          </p:nvPr>
        </p:nvSpPr>
        <p:spPr bwMode="auto">
          <a:xfrm>
            <a:off x="5943600" y="2400300"/>
            <a:ext cx="10515600" cy="1714500"/>
          </a:xfrm>
          <a:prstGeom prst="rect">
            <a:avLst/>
          </a:prstGeom>
          <a:noFill/>
          <a:ln w="9525">
            <a:noFill/>
            <a:miter lim="800000"/>
            <a:headEnd/>
            <a:tailEnd/>
          </a:ln>
        </p:spPr>
        <p:txBody>
          <a:bodyPr vert="horz" wrap="square" lIns="163283" tIns="81642" rIns="163283" bIns="81642" numCol="1" anchor="t" anchorCtr="0" compatLnSpc="1">
            <a:prstTxWarp prst="textNoShape">
              <a:avLst/>
            </a:prstTxWarp>
          </a:bodyPr>
          <a:lstStyle/>
          <a:p>
            <a:pPr lvl="0"/>
            <a:r>
              <a:rPr lang="en-US" smtClean="0"/>
              <a:t>Click to edit title </a:t>
            </a:r>
          </a:p>
        </p:txBody>
      </p:sp>
      <p:sp>
        <p:nvSpPr>
          <p:cNvPr id="1028" name="Rectangle 4"/>
          <p:cNvSpPr>
            <a:spLocks noGrp="1" noChangeArrowheads="1"/>
          </p:cNvSpPr>
          <p:nvPr>
            <p:ph type="body" idx="1"/>
          </p:nvPr>
        </p:nvSpPr>
        <p:spPr bwMode="auto">
          <a:xfrm>
            <a:off x="5943600" y="4457704"/>
            <a:ext cx="10515600" cy="2633663"/>
          </a:xfrm>
          <a:prstGeom prst="rect">
            <a:avLst/>
          </a:prstGeom>
          <a:noFill/>
          <a:ln w="9525">
            <a:noFill/>
            <a:miter lim="800000"/>
            <a:headEnd/>
            <a:tailEnd/>
          </a:ln>
        </p:spPr>
        <p:txBody>
          <a:bodyPr vert="horz" wrap="square" lIns="163283" tIns="81642" rIns="163283" bIns="81642" numCol="1" anchor="t" anchorCtr="0" compatLnSpc="1">
            <a:prstTxWarp prst="textNoShape">
              <a:avLst/>
            </a:prstTxWarp>
          </a:bodyPr>
          <a:lstStyle/>
          <a:p>
            <a:pPr lvl="0"/>
            <a:r>
              <a:rPr lang="en-US" smtClean="0"/>
              <a:t>Click to edit text</a:t>
            </a:r>
          </a:p>
        </p:txBody>
      </p:sp>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Lst>
  <p:txStyles>
    <p:titleStyle>
      <a:lvl1pPr algn="l" rtl="0" eaLnBrk="1" fontAlgn="base" hangingPunct="1">
        <a:spcBef>
          <a:spcPct val="0"/>
        </a:spcBef>
        <a:spcAft>
          <a:spcPct val="0"/>
        </a:spcAft>
        <a:defRPr sz="2900">
          <a:solidFill>
            <a:schemeClr val="tx2"/>
          </a:solidFill>
          <a:latin typeface="+mj-lt"/>
          <a:ea typeface="MS PGothic" pitchFamily="34" charset="-128"/>
          <a:cs typeface="+mj-cs"/>
        </a:defRPr>
      </a:lvl1pPr>
      <a:lvl2pPr algn="l" rtl="0" eaLnBrk="1" fontAlgn="base" hangingPunct="1">
        <a:spcBef>
          <a:spcPct val="0"/>
        </a:spcBef>
        <a:spcAft>
          <a:spcPct val="0"/>
        </a:spcAft>
        <a:defRPr sz="2900">
          <a:solidFill>
            <a:schemeClr val="tx2"/>
          </a:solidFill>
          <a:latin typeface="Lucida Grande" pitchFamily="16" charset="0"/>
          <a:ea typeface="MS PGothic" pitchFamily="34" charset="-128"/>
        </a:defRPr>
      </a:lvl2pPr>
      <a:lvl3pPr algn="l" rtl="0" eaLnBrk="1" fontAlgn="base" hangingPunct="1">
        <a:spcBef>
          <a:spcPct val="0"/>
        </a:spcBef>
        <a:spcAft>
          <a:spcPct val="0"/>
        </a:spcAft>
        <a:defRPr sz="2900">
          <a:solidFill>
            <a:schemeClr val="tx2"/>
          </a:solidFill>
          <a:latin typeface="Lucida Grande" pitchFamily="16" charset="0"/>
          <a:ea typeface="MS PGothic" pitchFamily="34" charset="-128"/>
        </a:defRPr>
      </a:lvl3pPr>
      <a:lvl4pPr algn="l" rtl="0" eaLnBrk="1" fontAlgn="base" hangingPunct="1">
        <a:spcBef>
          <a:spcPct val="0"/>
        </a:spcBef>
        <a:spcAft>
          <a:spcPct val="0"/>
        </a:spcAft>
        <a:defRPr sz="2900">
          <a:solidFill>
            <a:schemeClr val="tx2"/>
          </a:solidFill>
          <a:latin typeface="Lucida Grande" pitchFamily="16" charset="0"/>
          <a:ea typeface="MS PGothic" pitchFamily="34" charset="-128"/>
        </a:defRPr>
      </a:lvl4pPr>
      <a:lvl5pPr algn="l" rtl="0" eaLnBrk="1" fontAlgn="base" hangingPunct="1">
        <a:spcBef>
          <a:spcPct val="0"/>
        </a:spcBef>
        <a:spcAft>
          <a:spcPct val="0"/>
        </a:spcAft>
        <a:defRPr sz="2900">
          <a:solidFill>
            <a:schemeClr val="tx2"/>
          </a:solidFill>
          <a:latin typeface="Lucida Grande" pitchFamily="16" charset="0"/>
          <a:ea typeface="MS PGothic" pitchFamily="34" charset="-128"/>
        </a:defRPr>
      </a:lvl5pPr>
      <a:lvl6pPr marL="816415"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6pPr>
      <a:lvl7pPr marL="1632832"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7pPr>
      <a:lvl8pPr marL="2449246"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8pPr>
      <a:lvl9pPr marL="3265661"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9pPr>
    </p:titleStyle>
    <p:bodyStyle>
      <a:lvl1pPr marL="612313" indent="-612313" algn="l" rtl="0" eaLnBrk="1" fontAlgn="base" hangingPunct="1">
        <a:spcBef>
          <a:spcPct val="20000"/>
        </a:spcBef>
        <a:spcAft>
          <a:spcPct val="0"/>
        </a:spcAft>
        <a:defRPr sz="2500">
          <a:solidFill>
            <a:schemeClr val="tx1"/>
          </a:solidFill>
          <a:latin typeface="+mn-lt"/>
          <a:ea typeface="MS PGothic" pitchFamily="34" charset="-128"/>
          <a:cs typeface="+mn-cs"/>
        </a:defRPr>
      </a:lvl1pPr>
      <a:lvl2pPr marL="1326675" indent="-510260" algn="l" rtl="0" eaLnBrk="1" fontAlgn="base" hangingPunct="1">
        <a:spcBef>
          <a:spcPct val="20000"/>
        </a:spcBef>
        <a:spcAft>
          <a:spcPct val="0"/>
        </a:spcAft>
        <a:buChar char="–"/>
        <a:defRPr sz="5000">
          <a:solidFill>
            <a:schemeClr val="tx1"/>
          </a:solidFill>
          <a:latin typeface="+mn-lt"/>
          <a:ea typeface="MS PGothic" pitchFamily="34" charset="-128"/>
        </a:defRPr>
      </a:lvl2pPr>
      <a:lvl3pPr marL="2041039" indent="-408207" algn="l" rtl="0" eaLnBrk="1" fontAlgn="base" hangingPunct="1">
        <a:spcBef>
          <a:spcPct val="20000"/>
        </a:spcBef>
        <a:spcAft>
          <a:spcPct val="0"/>
        </a:spcAft>
        <a:buChar char="•"/>
        <a:defRPr sz="4300">
          <a:solidFill>
            <a:schemeClr val="tx1"/>
          </a:solidFill>
          <a:latin typeface="+mn-lt"/>
          <a:ea typeface="MS PGothic" pitchFamily="34" charset="-128"/>
        </a:defRPr>
      </a:lvl3pPr>
      <a:lvl4pPr marL="2857454" indent="-408207" algn="l" rtl="0" eaLnBrk="1" fontAlgn="base" hangingPunct="1">
        <a:spcBef>
          <a:spcPct val="20000"/>
        </a:spcBef>
        <a:spcAft>
          <a:spcPct val="0"/>
        </a:spcAft>
        <a:buChar char="–"/>
        <a:defRPr sz="3600">
          <a:solidFill>
            <a:schemeClr val="tx1"/>
          </a:solidFill>
          <a:latin typeface="+mn-lt"/>
          <a:ea typeface="MS PGothic" pitchFamily="34" charset="-128"/>
        </a:defRPr>
      </a:lvl4pPr>
      <a:lvl5pPr marL="3673869" indent="-408207" algn="l" rtl="0" eaLnBrk="1" fontAlgn="base" hangingPunct="1">
        <a:spcBef>
          <a:spcPct val="20000"/>
        </a:spcBef>
        <a:spcAft>
          <a:spcPct val="0"/>
        </a:spcAft>
        <a:buChar char="»"/>
        <a:defRPr sz="3600">
          <a:solidFill>
            <a:schemeClr val="tx1"/>
          </a:solidFill>
          <a:latin typeface="+mn-lt"/>
          <a:ea typeface="MS PGothic" pitchFamily="34" charset="-128"/>
        </a:defRPr>
      </a:lvl5pPr>
      <a:lvl6pPr marL="4490286" indent="-408207" algn="l" rtl="0" eaLnBrk="1" fontAlgn="base" hangingPunct="1">
        <a:spcBef>
          <a:spcPct val="20000"/>
        </a:spcBef>
        <a:spcAft>
          <a:spcPct val="0"/>
        </a:spcAft>
        <a:buChar char="»"/>
        <a:defRPr sz="3600">
          <a:solidFill>
            <a:schemeClr val="tx1"/>
          </a:solidFill>
          <a:latin typeface="+mn-lt"/>
          <a:ea typeface="+mn-ea"/>
        </a:defRPr>
      </a:lvl6pPr>
      <a:lvl7pPr marL="5306700" indent="-408207" algn="l" rtl="0" eaLnBrk="1" fontAlgn="base" hangingPunct="1">
        <a:spcBef>
          <a:spcPct val="20000"/>
        </a:spcBef>
        <a:spcAft>
          <a:spcPct val="0"/>
        </a:spcAft>
        <a:buChar char="»"/>
        <a:defRPr sz="3600">
          <a:solidFill>
            <a:schemeClr val="tx1"/>
          </a:solidFill>
          <a:latin typeface="+mn-lt"/>
          <a:ea typeface="+mn-ea"/>
        </a:defRPr>
      </a:lvl7pPr>
      <a:lvl8pPr marL="6123115" indent="-408207" algn="l" rtl="0" eaLnBrk="1" fontAlgn="base" hangingPunct="1">
        <a:spcBef>
          <a:spcPct val="20000"/>
        </a:spcBef>
        <a:spcAft>
          <a:spcPct val="0"/>
        </a:spcAft>
        <a:buChar char="»"/>
        <a:defRPr sz="3600">
          <a:solidFill>
            <a:schemeClr val="tx1"/>
          </a:solidFill>
          <a:latin typeface="+mn-lt"/>
          <a:ea typeface="+mn-ea"/>
        </a:defRPr>
      </a:lvl8pPr>
      <a:lvl9pPr marL="6939532" indent="-408207" algn="l" rtl="0" eaLnBrk="1" fontAlgn="base" hangingPunct="1">
        <a:spcBef>
          <a:spcPct val="20000"/>
        </a:spcBef>
        <a:spcAft>
          <a:spcPct val="0"/>
        </a:spcAft>
        <a:buChar char="»"/>
        <a:defRPr sz="3600">
          <a:solidFill>
            <a:schemeClr val="tx1"/>
          </a:solidFill>
          <a:latin typeface="+mn-lt"/>
          <a:ea typeface="+mn-ea"/>
        </a:defRPr>
      </a:lvl9pPr>
    </p:bodyStyle>
    <p:otherStyle>
      <a:defPPr>
        <a:defRPr lang="en-US"/>
      </a:defPPr>
      <a:lvl1pPr marL="0" algn="l" defTabSz="1632832" rtl="0" eaLnBrk="1" latinLnBrk="0" hangingPunct="1">
        <a:defRPr sz="3200" kern="1200">
          <a:solidFill>
            <a:schemeClr val="tx1"/>
          </a:solidFill>
          <a:latin typeface="+mn-lt"/>
          <a:ea typeface="+mn-ea"/>
          <a:cs typeface="+mn-cs"/>
        </a:defRPr>
      </a:lvl1pPr>
      <a:lvl2pPr marL="816415" algn="l" defTabSz="1632832" rtl="0" eaLnBrk="1" latinLnBrk="0" hangingPunct="1">
        <a:defRPr sz="3200" kern="1200">
          <a:solidFill>
            <a:schemeClr val="tx1"/>
          </a:solidFill>
          <a:latin typeface="+mn-lt"/>
          <a:ea typeface="+mn-ea"/>
          <a:cs typeface="+mn-cs"/>
        </a:defRPr>
      </a:lvl2pPr>
      <a:lvl3pPr marL="1632832" algn="l" defTabSz="1632832" rtl="0" eaLnBrk="1" latinLnBrk="0" hangingPunct="1">
        <a:defRPr sz="3200" kern="1200">
          <a:solidFill>
            <a:schemeClr val="tx1"/>
          </a:solidFill>
          <a:latin typeface="+mn-lt"/>
          <a:ea typeface="+mn-ea"/>
          <a:cs typeface="+mn-cs"/>
        </a:defRPr>
      </a:lvl3pPr>
      <a:lvl4pPr marL="2449246" algn="l" defTabSz="1632832" rtl="0" eaLnBrk="1" latinLnBrk="0" hangingPunct="1">
        <a:defRPr sz="3200" kern="1200">
          <a:solidFill>
            <a:schemeClr val="tx1"/>
          </a:solidFill>
          <a:latin typeface="+mn-lt"/>
          <a:ea typeface="+mn-ea"/>
          <a:cs typeface="+mn-cs"/>
        </a:defRPr>
      </a:lvl4pPr>
      <a:lvl5pPr marL="3265661" algn="l" defTabSz="1632832" rtl="0" eaLnBrk="1" latinLnBrk="0" hangingPunct="1">
        <a:defRPr sz="3200" kern="1200">
          <a:solidFill>
            <a:schemeClr val="tx1"/>
          </a:solidFill>
          <a:latin typeface="+mn-lt"/>
          <a:ea typeface="+mn-ea"/>
          <a:cs typeface="+mn-cs"/>
        </a:defRPr>
      </a:lvl5pPr>
      <a:lvl6pPr marL="4082078" algn="l" defTabSz="1632832" rtl="0" eaLnBrk="1" latinLnBrk="0" hangingPunct="1">
        <a:defRPr sz="3200" kern="1200">
          <a:solidFill>
            <a:schemeClr val="tx1"/>
          </a:solidFill>
          <a:latin typeface="+mn-lt"/>
          <a:ea typeface="+mn-ea"/>
          <a:cs typeface="+mn-cs"/>
        </a:defRPr>
      </a:lvl6pPr>
      <a:lvl7pPr marL="4898493" algn="l" defTabSz="1632832" rtl="0" eaLnBrk="1" latinLnBrk="0" hangingPunct="1">
        <a:defRPr sz="3200" kern="1200">
          <a:solidFill>
            <a:schemeClr val="tx1"/>
          </a:solidFill>
          <a:latin typeface="+mn-lt"/>
          <a:ea typeface="+mn-ea"/>
          <a:cs typeface="+mn-cs"/>
        </a:defRPr>
      </a:lvl7pPr>
      <a:lvl8pPr marL="5714908" algn="l" defTabSz="1632832" rtl="0" eaLnBrk="1" latinLnBrk="0" hangingPunct="1">
        <a:defRPr sz="3200" kern="1200">
          <a:solidFill>
            <a:schemeClr val="tx1"/>
          </a:solidFill>
          <a:latin typeface="+mn-lt"/>
          <a:ea typeface="+mn-ea"/>
          <a:cs typeface="+mn-cs"/>
        </a:defRPr>
      </a:lvl8pPr>
      <a:lvl9pPr marL="6531325" algn="l" defTabSz="1632832" rtl="0" eaLnBrk="1" latinLnBrk="0" hangingPunct="1">
        <a:defRPr sz="3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PPT_Teen"/>
          <p:cNvPicPr>
            <a:picLocks noChangeAspect="1" noChangeArrowheads="1"/>
          </p:cNvPicPr>
          <p:nvPr/>
        </p:nvPicPr>
        <p:blipFill>
          <a:blip r:embed="rId13" cstate="print"/>
          <a:srcRect/>
          <a:stretch>
            <a:fillRect/>
          </a:stretch>
        </p:blipFill>
        <p:spPr bwMode="auto">
          <a:xfrm>
            <a:off x="0" y="-2382"/>
            <a:ext cx="18291176" cy="10289382"/>
          </a:xfrm>
          <a:prstGeom prst="rect">
            <a:avLst/>
          </a:prstGeom>
          <a:noFill/>
          <a:ln w="9525">
            <a:noFill/>
            <a:miter lim="800000"/>
            <a:headEnd/>
            <a:tailEnd/>
          </a:ln>
        </p:spPr>
      </p:pic>
      <p:sp>
        <p:nvSpPr>
          <p:cNvPr id="2051" name="Rectangle 3"/>
          <p:cNvSpPr>
            <a:spLocks noGrp="1" noChangeArrowheads="1"/>
          </p:cNvSpPr>
          <p:nvPr>
            <p:ph type="title"/>
          </p:nvPr>
        </p:nvSpPr>
        <p:spPr bwMode="auto">
          <a:xfrm>
            <a:off x="6096000" y="2400300"/>
            <a:ext cx="10363200" cy="1714500"/>
          </a:xfrm>
          <a:prstGeom prst="rect">
            <a:avLst/>
          </a:prstGeom>
          <a:noFill/>
          <a:ln w="9525">
            <a:noFill/>
            <a:miter lim="800000"/>
            <a:headEnd/>
            <a:tailEnd/>
          </a:ln>
        </p:spPr>
        <p:txBody>
          <a:bodyPr vert="horz" wrap="square" lIns="163281" tIns="81642" rIns="163281" bIns="81642" numCol="1" anchor="t" anchorCtr="0" compatLnSpc="1">
            <a:prstTxWarp prst="textNoShape">
              <a:avLst/>
            </a:prstTxWarp>
          </a:bodyPr>
          <a:lstStyle/>
          <a:p>
            <a:pPr lvl="0"/>
            <a:r>
              <a:rPr lang="en-US" smtClean="0"/>
              <a:t>Click to edit title </a:t>
            </a:r>
          </a:p>
        </p:txBody>
      </p:sp>
      <p:sp>
        <p:nvSpPr>
          <p:cNvPr id="2052" name="Rectangle 4"/>
          <p:cNvSpPr>
            <a:spLocks noGrp="1" noChangeArrowheads="1"/>
          </p:cNvSpPr>
          <p:nvPr>
            <p:ph type="body" idx="1"/>
          </p:nvPr>
        </p:nvSpPr>
        <p:spPr bwMode="auto">
          <a:xfrm>
            <a:off x="6096000" y="4457706"/>
            <a:ext cx="10363200" cy="2633663"/>
          </a:xfrm>
          <a:prstGeom prst="rect">
            <a:avLst/>
          </a:prstGeom>
          <a:noFill/>
          <a:ln w="9525">
            <a:noFill/>
            <a:miter lim="800000"/>
            <a:headEnd/>
            <a:tailEnd/>
          </a:ln>
        </p:spPr>
        <p:txBody>
          <a:bodyPr vert="horz" wrap="square" lIns="163281" tIns="81642" rIns="163281" bIns="81642" numCol="1" anchor="t" anchorCtr="0" compatLnSpc="1">
            <a:prstTxWarp prst="textNoShape">
              <a:avLst/>
            </a:prstTxWarp>
          </a:bodyPr>
          <a:lstStyle/>
          <a:p>
            <a:pPr lvl="0"/>
            <a:r>
              <a:rPr lang="en-US" smtClean="0"/>
              <a:t>Click to edit text</a:t>
            </a:r>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l" rtl="0" eaLnBrk="1" fontAlgn="base" hangingPunct="1">
        <a:spcBef>
          <a:spcPct val="0"/>
        </a:spcBef>
        <a:spcAft>
          <a:spcPct val="0"/>
        </a:spcAft>
        <a:defRPr sz="2900">
          <a:solidFill>
            <a:schemeClr val="tx2"/>
          </a:solidFill>
          <a:latin typeface="+mj-lt"/>
          <a:ea typeface="MS PGothic" pitchFamily="34" charset="-128"/>
          <a:cs typeface="+mj-cs"/>
        </a:defRPr>
      </a:lvl1pPr>
      <a:lvl2pPr algn="l" rtl="0" eaLnBrk="1" fontAlgn="base" hangingPunct="1">
        <a:spcBef>
          <a:spcPct val="0"/>
        </a:spcBef>
        <a:spcAft>
          <a:spcPct val="0"/>
        </a:spcAft>
        <a:defRPr sz="2900">
          <a:solidFill>
            <a:schemeClr val="tx2"/>
          </a:solidFill>
          <a:latin typeface="Lucida Grande" pitchFamily="16" charset="0"/>
          <a:ea typeface="MS PGothic" pitchFamily="34" charset="-128"/>
        </a:defRPr>
      </a:lvl2pPr>
      <a:lvl3pPr algn="l" rtl="0" eaLnBrk="1" fontAlgn="base" hangingPunct="1">
        <a:spcBef>
          <a:spcPct val="0"/>
        </a:spcBef>
        <a:spcAft>
          <a:spcPct val="0"/>
        </a:spcAft>
        <a:defRPr sz="2900">
          <a:solidFill>
            <a:schemeClr val="tx2"/>
          </a:solidFill>
          <a:latin typeface="Lucida Grande" pitchFamily="16" charset="0"/>
          <a:ea typeface="MS PGothic" pitchFamily="34" charset="-128"/>
        </a:defRPr>
      </a:lvl3pPr>
      <a:lvl4pPr algn="l" rtl="0" eaLnBrk="1" fontAlgn="base" hangingPunct="1">
        <a:spcBef>
          <a:spcPct val="0"/>
        </a:spcBef>
        <a:spcAft>
          <a:spcPct val="0"/>
        </a:spcAft>
        <a:defRPr sz="2900">
          <a:solidFill>
            <a:schemeClr val="tx2"/>
          </a:solidFill>
          <a:latin typeface="Lucida Grande" pitchFamily="16" charset="0"/>
          <a:ea typeface="MS PGothic" pitchFamily="34" charset="-128"/>
        </a:defRPr>
      </a:lvl4pPr>
      <a:lvl5pPr algn="l" rtl="0" eaLnBrk="1" fontAlgn="base" hangingPunct="1">
        <a:spcBef>
          <a:spcPct val="0"/>
        </a:spcBef>
        <a:spcAft>
          <a:spcPct val="0"/>
        </a:spcAft>
        <a:defRPr sz="2900">
          <a:solidFill>
            <a:schemeClr val="tx2"/>
          </a:solidFill>
          <a:latin typeface="Lucida Grande" pitchFamily="16" charset="0"/>
          <a:ea typeface="MS PGothic" pitchFamily="34" charset="-128"/>
        </a:defRPr>
      </a:lvl5pPr>
      <a:lvl6pPr marL="816408"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6pPr>
      <a:lvl7pPr marL="1632819"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7pPr>
      <a:lvl8pPr marL="2449227"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8pPr>
      <a:lvl9pPr marL="3265635"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9pPr>
    </p:titleStyle>
    <p:bodyStyle>
      <a:lvl1pPr marL="612308" indent="-612308" algn="l" rtl="0" eaLnBrk="1" fontAlgn="base" hangingPunct="1">
        <a:spcBef>
          <a:spcPct val="20000"/>
        </a:spcBef>
        <a:spcAft>
          <a:spcPct val="0"/>
        </a:spcAft>
        <a:defRPr sz="2500">
          <a:solidFill>
            <a:schemeClr val="tx1"/>
          </a:solidFill>
          <a:latin typeface="+mn-lt"/>
          <a:ea typeface="MS PGothic" pitchFamily="34" charset="-128"/>
          <a:cs typeface="+mn-cs"/>
        </a:defRPr>
      </a:lvl1pPr>
      <a:lvl2pPr marL="1326664" indent="-510257" algn="l" rtl="0" eaLnBrk="1" fontAlgn="base" hangingPunct="1">
        <a:spcBef>
          <a:spcPct val="20000"/>
        </a:spcBef>
        <a:spcAft>
          <a:spcPct val="0"/>
        </a:spcAft>
        <a:buChar char="–"/>
        <a:defRPr sz="5000">
          <a:solidFill>
            <a:schemeClr val="tx1"/>
          </a:solidFill>
          <a:latin typeface="+mn-lt"/>
          <a:ea typeface="MS PGothic" pitchFamily="34" charset="-128"/>
        </a:defRPr>
      </a:lvl2pPr>
      <a:lvl3pPr marL="2041023" indent="-408204" algn="l" rtl="0" eaLnBrk="1" fontAlgn="base" hangingPunct="1">
        <a:spcBef>
          <a:spcPct val="20000"/>
        </a:spcBef>
        <a:spcAft>
          <a:spcPct val="0"/>
        </a:spcAft>
        <a:buChar char="•"/>
        <a:defRPr sz="4300">
          <a:solidFill>
            <a:schemeClr val="tx1"/>
          </a:solidFill>
          <a:latin typeface="+mn-lt"/>
          <a:ea typeface="MS PGothic" pitchFamily="34" charset="-128"/>
        </a:defRPr>
      </a:lvl3pPr>
      <a:lvl4pPr marL="2857431" indent="-408204" algn="l" rtl="0" eaLnBrk="1" fontAlgn="base" hangingPunct="1">
        <a:spcBef>
          <a:spcPct val="20000"/>
        </a:spcBef>
        <a:spcAft>
          <a:spcPct val="0"/>
        </a:spcAft>
        <a:buChar char="–"/>
        <a:defRPr sz="3600">
          <a:solidFill>
            <a:schemeClr val="tx1"/>
          </a:solidFill>
          <a:latin typeface="+mn-lt"/>
          <a:ea typeface="MS PGothic" pitchFamily="34" charset="-128"/>
        </a:defRPr>
      </a:lvl4pPr>
      <a:lvl5pPr marL="3673840" indent="-408204" algn="l" rtl="0" eaLnBrk="1" fontAlgn="base" hangingPunct="1">
        <a:spcBef>
          <a:spcPct val="20000"/>
        </a:spcBef>
        <a:spcAft>
          <a:spcPct val="0"/>
        </a:spcAft>
        <a:buChar char="»"/>
        <a:defRPr sz="3600">
          <a:solidFill>
            <a:schemeClr val="tx1"/>
          </a:solidFill>
          <a:latin typeface="+mn-lt"/>
          <a:ea typeface="MS PGothic" pitchFamily="34" charset="-128"/>
        </a:defRPr>
      </a:lvl5pPr>
      <a:lvl6pPr marL="4490250" indent="-408204" algn="l" rtl="0" eaLnBrk="1" fontAlgn="base" hangingPunct="1">
        <a:spcBef>
          <a:spcPct val="20000"/>
        </a:spcBef>
        <a:spcAft>
          <a:spcPct val="0"/>
        </a:spcAft>
        <a:buChar char="»"/>
        <a:defRPr sz="3600">
          <a:solidFill>
            <a:schemeClr val="tx1"/>
          </a:solidFill>
          <a:latin typeface="+mn-lt"/>
          <a:ea typeface="+mn-ea"/>
        </a:defRPr>
      </a:lvl6pPr>
      <a:lvl7pPr marL="5306658" indent="-408204" algn="l" rtl="0" eaLnBrk="1" fontAlgn="base" hangingPunct="1">
        <a:spcBef>
          <a:spcPct val="20000"/>
        </a:spcBef>
        <a:spcAft>
          <a:spcPct val="0"/>
        </a:spcAft>
        <a:buChar char="»"/>
        <a:defRPr sz="3600">
          <a:solidFill>
            <a:schemeClr val="tx1"/>
          </a:solidFill>
          <a:latin typeface="+mn-lt"/>
          <a:ea typeface="+mn-ea"/>
        </a:defRPr>
      </a:lvl7pPr>
      <a:lvl8pPr marL="6123065" indent="-408204" algn="l" rtl="0" eaLnBrk="1" fontAlgn="base" hangingPunct="1">
        <a:spcBef>
          <a:spcPct val="20000"/>
        </a:spcBef>
        <a:spcAft>
          <a:spcPct val="0"/>
        </a:spcAft>
        <a:buChar char="»"/>
        <a:defRPr sz="3600">
          <a:solidFill>
            <a:schemeClr val="tx1"/>
          </a:solidFill>
          <a:latin typeface="+mn-lt"/>
          <a:ea typeface="+mn-ea"/>
        </a:defRPr>
      </a:lvl8pPr>
      <a:lvl9pPr marL="6939477" indent="-408204" algn="l" rtl="0" eaLnBrk="1" fontAlgn="base" hangingPunct="1">
        <a:spcBef>
          <a:spcPct val="20000"/>
        </a:spcBef>
        <a:spcAft>
          <a:spcPct val="0"/>
        </a:spcAft>
        <a:buChar char="»"/>
        <a:defRPr sz="3600">
          <a:solidFill>
            <a:schemeClr val="tx1"/>
          </a:solidFill>
          <a:latin typeface="+mn-lt"/>
          <a:ea typeface="+mn-ea"/>
        </a:defRPr>
      </a:lvl9pPr>
    </p:bodyStyle>
    <p:otherStyle>
      <a:defPPr>
        <a:defRPr lang="en-US"/>
      </a:defPPr>
      <a:lvl1pPr marL="0" algn="l" defTabSz="1632819" rtl="0" eaLnBrk="1" latinLnBrk="0" hangingPunct="1">
        <a:defRPr sz="3200" kern="1200">
          <a:solidFill>
            <a:schemeClr val="tx1"/>
          </a:solidFill>
          <a:latin typeface="+mn-lt"/>
          <a:ea typeface="+mn-ea"/>
          <a:cs typeface="+mn-cs"/>
        </a:defRPr>
      </a:lvl1pPr>
      <a:lvl2pPr marL="816408" algn="l" defTabSz="1632819" rtl="0" eaLnBrk="1" latinLnBrk="0" hangingPunct="1">
        <a:defRPr sz="3200" kern="1200">
          <a:solidFill>
            <a:schemeClr val="tx1"/>
          </a:solidFill>
          <a:latin typeface="+mn-lt"/>
          <a:ea typeface="+mn-ea"/>
          <a:cs typeface="+mn-cs"/>
        </a:defRPr>
      </a:lvl2pPr>
      <a:lvl3pPr marL="1632819" algn="l" defTabSz="1632819" rtl="0" eaLnBrk="1" latinLnBrk="0" hangingPunct="1">
        <a:defRPr sz="3200" kern="1200">
          <a:solidFill>
            <a:schemeClr val="tx1"/>
          </a:solidFill>
          <a:latin typeface="+mn-lt"/>
          <a:ea typeface="+mn-ea"/>
          <a:cs typeface="+mn-cs"/>
        </a:defRPr>
      </a:lvl3pPr>
      <a:lvl4pPr marL="2449227" algn="l" defTabSz="1632819" rtl="0" eaLnBrk="1" latinLnBrk="0" hangingPunct="1">
        <a:defRPr sz="3200" kern="1200">
          <a:solidFill>
            <a:schemeClr val="tx1"/>
          </a:solidFill>
          <a:latin typeface="+mn-lt"/>
          <a:ea typeface="+mn-ea"/>
          <a:cs typeface="+mn-cs"/>
        </a:defRPr>
      </a:lvl4pPr>
      <a:lvl5pPr marL="3265635" algn="l" defTabSz="1632819" rtl="0" eaLnBrk="1" latinLnBrk="0" hangingPunct="1">
        <a:defRPr sz="3200" kern="1200">
          <a:solidFill>
            <a:schemeClr val="tx1"/>
          </a:solidFill>
          <a:latin typeface="+mn-lt"/>
          <a:ea typeface="+mn-ea"/>
          <a:cs typeface="+mn-cs"/>
        </a:defRPr>
      </a:lvl5pPr>
      <a:lvl6pPr marL="4082046" algn="l" defTabSz="1632819" rtl="0" eaLnBrk="1" latinLnBrk="0" hangingPunct="1">
        <a:defRPr sz="3200" kern="1200">
          <a:solidFill>
            <a:schemeClr val="tx1"/>
          </a:solidFill>
          <a:latin typeface="+mn-lt"/>
          <a:ea typeface="+mn-ea"/>
          <a:cs typeface="+mn-cs"/>
        </a:defRPr>
      </a:lvl6pPr>
      <a:lvl7pPr marL="4898454" algn="l" defTabSz="1632819" rtl="0" eaLnBrk="1" latinLnBrk="0" hangingPunct="1">
        <a:defRPr sz="3200" kern="1200">
          <a:solidFill>
            <a:schemeClr val="tx1"/>
          </a:solidFill>
          <a:latin typeface="+mn-lt"/>
          <a:ea typeface="+mn-ea"/>
          <a:cs typeface="+mn-cs"/>
        </a:defRPr>
      </a:lvl7pPr>
      <a:lvl8pPr marL="5714861" algn="l" defTabSz="1632819" rtl="0" eaLnBrk="1" latinLnBrk="0" hangingPunct="1">
        <a:defRPr sz="3200" kern="1200">
          <a:solidFill>
            <a:schemeClr val="tx1"/>
          </a:solidFill>
          <a:latin typeface="+mn-lt"/>
          <a:ea typeface="+mn-ea"/>
          <a:cs typeface="+mn-cs"/>
        </a:defRPr>
      </a:lvl8pPr>
      <a:lvl9pPr marL="6531273" algn="l" defTabSz="1632819" rtl="0" eaLnBrk="1" latinLnBrk="0" hangingPunct="1">
        <a:defRPr sz="3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PPT_Safety"/>
          <p:cNvPicPr>
            <a:picLocks noChangeAspect="1" noChangeArrowheads="1"/>
          </p:cNvPicPr>
          <p:nvPr/>
        </p:nvPicPr>
        <p:blipFill>
          <a:blip r:embed="rId13" cstate="print"/>
          <a:srcRect/>
          <a:stretch>
            <a:fillRect/>
          </a:stretch>
        </p:blipFill>
        <p:spPr bwMode="auto">
          <a:xfrm>
            <a:off x="0" y="-2382"/>
            <a:ext cx="18291176" cy="10289382"/>
          </a:xfrm>
          <a:prstGeom prst="rect">
            <a:avLst/>
          </a:prstGeom>
          <a:noFill/>
          <a:ln w="9525">
            <a:noFill/>
            <a:miter lim="800000"/>
            <a:headEnd/>
            <a:tailEnd/>
          </a:ln>
        </p:spPr>
      </p:pic>
      <p:sp>
        <p:nvSpPr>
          <p:cNvPr id="3075" name="Rectangle 3"/>
          <p:cNvSpPr>
            <a:spLocks noGrp="1" noChangeArrowheads="1"/>
          </p:cNvSpPr>
          <p:nvPr>
            <p:ph type="title"/>
          </p:nvPr>
        </p:nvSpPr>
        <p:spPr bwMode="auto">
          <a:xfrm>
            <a:off x="6096000" y="2400300"/>
            <a:ext cx="10363200" cy="1714500"/>
          </a:xfrm>
          <a:prstGeom prst="rect">
            <a:avLst/>
          </a:prstGeom>
          <a:noFill/>
          <a:ln w="9525">
            <a:noFill/>
            <a:miter lim="800000"/>
            <a:headEnd/>
            <a:tailEnd/>
          </a:ln>
        </p:spPr>
        <p:txBody>
          <a:bodyPr vert="horz" wrap="square" lIns="163279" tIns="81642" rIns="163279" bIns="81642" numCol="1" anchor="t" anchorCtr="0" compatLnSpc="1">
            <a:prstTxWarp prst="textNoShape">
              <a:avLst/>
            </a:prstTxWarp>
          </a:bodyPr>
          <a:lstStyle/>
          <a:p>
            <a:pPr lvl="0"/>
            <a:r>
              <a:rPr lang="en-US" smtClean="0"/>
              <a:t>Click to edit title</a:t>
            </a:r>
          </a:p>
        </p:txBody>
      </p:sp>
      <p:sp>
        <p:nvSpPr>
          <p:cNvPr id="3076" name="Rectangle 4"/>
          <p:cNvSpPr>
            <a:spLocks noGrp="1" noChangeArrowheads="1"/>
          </p:cNvSpPr>
          <p:nvPr>
            <p:ph type="body" idx="1"/>
          </p:nvPr>
        </p:nvSpPr>
        <p:spPr bwMode="auto">
          <a:xfrm>
            <a:off x="6096000" y="4457707"/>
            <a:ext cx="10363200" cy="2633663"/>
          </a:xfrm>
          <a:prstGeom prst="rect">
            <a:avLst/>
          </a:prstGeom>
          <a:noFill/>
          <a:ln w="9525">
            <a:noFill/>
            <a:miter lim="800000"/>
            <a:headEnd/>
            <a:tailEnd/>
          </a:ln>
        </p:spPr>
        <p:txBody>
          <a:bodyPr vert="horz" wrap="square" lIns="163279" tIns="81642" rIns="163279" bIns="81642" numCol="1" anchor="t" anchorCtr="0" compatLnSpc="1">
            <a:prstTxWarp prst="textNoShape">
              <a:avLst/>
            </a:prstTxWarp>
          </a:bodyPr>
          <a:lstStyle/>
          <a:p>
            <a:pPr lvl="0"/>
            <a:r>
              <a:rPr lang="en-US" smtClean="0"/>
              <a:t>Click to edit text</a:t>
            </a:r>
          </a:p>
          <a:p>
            <a:pPr lvl="1"/>
            <a:endParaRPr lang="en-US" smtClean="0"/>
          </a:p>
        </p:txBody>
      </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xStyles>
    <p:titleStyle>
      <a:lvl1pPr algn="l" rtl="0" eaLnBrk="1" fontAlgn="base" hangingPunct="1">
        <a:spcBef>
          <a:spcPct val="0"/>
        </a:spcBef>
        <a:spcAft>
          <a:spcPct val="0"/>
        </a:spcAft>
        <a:defRPr sz="2900">
          <a:solidFill>
            <a:schemeClr val="tx2"/>
          </a:solidFill>
          <a:latin typeface="+mj-lt"/>
          <a:ea typeface="MS PGothic" pitchFamily="34" charset="-128"/>
          <a:cs typeface="+mj-cs"/>
        </a:defRPr>
      </a:lvl1pPr>
      <a:lvl2pPr algn="l" rtl="0" eaLnBrk="1" fontAlgn="base" hangingPunct="1">
        <a:spcBef>
          <a:spcPct val="0"/>
        </a:spcBef>
        <a:spcAft>
          <a:spcPct val="0"/>
        </a:spcAft>
        <a:defRPr sz="2900">
          <a:solidFill>
            <a:schemeClr val="tx2"/>
          </a:solidFill>
          <a:latin typeface="Lucida Grande" pitchFamily="16" charset="0"/>
          <a:ea typeface="MS PGothic" pitchFamily="34" charset="-128"/>
        </a:defRPr>
      </a:lvl2pPr>
      <a:lvl3pPr algn="l" rtl="0" eaLnBrk="1" fontAlgn="base" hangingPunct="1">
        <a:spcBef>
          <a:spcPct val="0"/>
        </a:spcBef>
        <a:spcAft>
          <a:spcPct val="0"/>
        </a:spcAft>
        <a:defRPr sz="2900">
          <a:solidFill>
            <a:schemeClr val="tx2"/>
          </a:solidFill>
          <a:latin typeface="Lucida Grande" pitchFamily="16" charset="0"/>
          <a:ea typeface="MS PGothic" pitchFamily="34" charset="-128"/>
        </a:defRPr>
      </a:lvl3pPr>
      <a:lvl4pPr algn="l" rtl="0" eaLnBrk="1" fontAlgn="base" hangingPunct="1">
        <a:spcBef>
          <a:spcPct val="0"/>
        </a:spcBef>
        <a:spcAft>
          <a:spcPct val="0"/>
        </a:spcAft>
        <a:defRPr sz="2900">
          <a:solidFill>
            <a:schemeClr val="tx2"/>
          </a:solidFill>
          <a:latin typeface="Lucida Grande" pitchFamily="16" charset="0"/>
          <a:ea typeface="MS PGothic" pitchFamily="34" charset="-128"/>
        </a:defRPr>
      </a:lvl4pPr>
      <a:lvl5pPr algn="l" rtl="0" eaLnBrk="1" fontAlgn="base" hangingPunct="1">
        <a:spcBef>
          <a:spcPct val="0"/>
        </a:spcBef>
        <a:spcAft>
          <a:spcPct val="0"/>
        </a:spcAft>
        <a:defRPr sz="2900">
          <a:solidFill>
            <a:schemeClr val="tx2"/>
          </a:solidFill>
          <a:latin typeface="Lucida Grande" pitchFamily="16" charset="0"/>
          <a:ea typeface="MS PGothic" pitchFamily="34" charset="-128"/>
        </a:defRPr>
      </a:lvl5pPr>
      <a:lvl6pPr marL="816401"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6pPr>
      <a:lvl7pPr marL="1632807"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7pPr>
      <a:lvl8pPr marL="2449207"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8pPr>
      <a:lvl9pPr marL="3265610"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9pPr>
    </p:titleStyle>
    <p:bodyStyle>
      <a:lvl1pPr marL="612302" indent="-612302" algn="l" rtl="0" eaLnBrk="1" fontAlgn="base" hangingPunct="1">
        <a:spcBef>
          <a:spcPct val="20000"/>
        </a:spcBef>
        <a:spcAft>
          <a:spcPct val="0"/>
        </a:spcAft>
        <a:defRPr sz="2500">
          <a:solidFill>
            <a:schemeClr val="tx1"/>
          </a:solidFill>
          <a:latin typeface="+mn-lt"/>
          <a:ea typeface="MS PGothic" pitchFamily="34" charset="-128"/>
          <a:cs typeface="+mn-cs"/>
        </a:defRPr>
      </a:lvl1pPr>
      <a:lvl2pPr marL="1326654" indent="-510253" algn="l" rtl="0" eaLnBrk="1" fontAlgn="base" hangingPunct="1">
        <a:spcBef>
          <a:spcPct val="20000"/>
        </a:spcBef>
        <a:spcAft>
          <a:spcPct val="0"/>
        </a:spcAft>
        <a:defRPr sz="5000">
          <a:solidFill>
            <a:schemeClr val="tx1"/>
          </a:solidFill>
          <a:latin typeface="+mn-lt"/>
          <a:ea typeface="MS PGothic" pitchFamily="34" charset="-128"/>
        </a:defRPr>
      </a:lvl2pPr>
      <a:lvl3pPr marL="2041007" indent="-408200" algn="l" rtl="0" eaLnBrk="1" fontAlgn="base" hangingPunct="1">
        <a:spcBef>
          <a:spcPct val="20000"/>
        </a:spcBef>
        <a:spcAft>
          <a:spcPct val="0"/>
        </a:spcAft>
        <a:buChar char="•"/>
        <a:defRPr sz="4300">
          <a:solidFill>
            <a:schemeClr val="tx1"/>
          </a:solidFill>
          <a:latin typeface="+mn-lt"/>
          <a:ea typeface="MS PGothic" pitchFamily="34" charset="-128"/>
        </a:defRPr>
      </a:lvl3pPr>
      <a:lvl4pPr marL="2857407" indent="-408200" algn="l" rtl="0" eaLnBrk="1" fontAlgn="base" hangingPunct="1">
        <a:spcBef>
          <a:spcPct val="20000"/>
        </a:spcBef>
        <a:spcAft>
          <a:spcPct val="0"/>
        </a:spcAft>
        <a:buChar char="–"/>
        <a:defRPr sz="3600">
          <a:solidFill>
            <a:schemeClr val="tx1"/>
          </a:solidFill>
          <a:latin typeface="+mn-lt"/>
          <a:ea typeface="MS PGothic" pitchFamily="34" charset="-128"/>
        </a:defRPr>
      </a:lvl4pPr>
      <a:lvl5pPr marL="3673810" indent="-408200" algn="l" rtl="0" eaLnBrk="1" fontAlgn="base" hangingPunct="1">
        <a:spcBef>
          <a:spcPct val="20000"/>
        </a:spcBef>
        <a:spcAft>
          <a:spcPct val="0"/>
        </a:spcAft>
        <a:buChar char="»"/>
        <a:defRPr sz="3600">
          <a:solidFill>
            <a:schemeClr val="tx1"/>
          </a:solidFill>
          <a:latin typeface="+mn-lt"/>
          <a:ea typeface="MS PGothic" pitchFamily="34" charset="-128"/>
        </a:defRPr>
      </a:lvl5pPr>
      <a:lvl6pPr marL="4490214" indent="-408200" algn="l" rtl="0" eaLnBrk="1" fontAlgn="base" hangingPunct="1">
        <a:spcBef>
          <a:spcPct val="20000"/>
        </a:spcBef>
        <a:spcAft>
          <a:spcPct val="0"/>
        </a:spcAft>
        <a:buChar char="»"/>
        <a:defRPr sz="3600">
          <a:solidFill>
            <a:schemeClr val="tx1"/>
          </a:solidFill>
          <a:latin typeface="+mn-lt"/>
          <a:ea typeface="+mn-ea"/>
        </a:defRPr>
      </a:lvl6pPr>
      <a:lvl7pPr marL="5306615" indent="-408200" algn="l" rtl="0" eaLnBrk="1" fontAlgn="base" hangingPunct="1">
        <a:spcBef>
          <a:spcPct val="20000"/>
        </a:spcBef>
        <a:spcAft>
          <a:spcPct val="0"/>
        </a:spcAft>
        <a:buChar char="»"/>
        <a:defRPr sz="3600">
          <a:solidFill>
            <a:schemeClr val="tx1"/>
          </a:solidFill>
          <a:latin typeface="+mn-lt"/>
          <a:ea typeface="+mn-ea"/>
        </a:defRPr>
      </a:lvl7pPr>
      <a:lvl8pPr marL="6123015" indent="-408200" algn="l" rtl="0" eaLnBrk="1" fontAlgn="base" hangingPunct="1">
        <a:spcBef>
          <a:spcPct val="20000"/>
        </a:spcBef>
        <a:spcAft>
          <a:spcPct val="0"/>
        </a:spcAft>
        <a:buChar char="»"/>
        <a:defRPr sz="3600">
          <a:solidFill>
            <a:schemeClr val="tx1"/>
          </a:solidFill>
          <a:latin typeface="+mn-lt"/>
          <a:ea typeface="+mn-ea"/>
        </a:defRPr>
      </a:lvl8pPr>
      <a:lvl9pPr marL="6939421" indent="-408200" algn="l" rtl="0" eaLnBrk="1" fontAlgn="base" hangingPunct="1">
        <a:spcBef>
          <a:spcPct val="20000"/>
        </a:spcBef>
        <a:spcAft>
          <a:spcPct val="0"/>
        </a:spcAft>
        <a:buChar char="»"/>
        <a:defRPr sz="3600">
          <a:solidFill>
            <a:schemeClr val="tx1"/>
          </a:solidFill>
          <a:latin typeface="+mn-lt"/>
          <a:ea typeface="+mn-ea"/>
        </a:defRPr>
      </a:lvl9pPr>
    </p:bodyStyle>
    <p:otherStyle>
      <a:defPPr>
        <a:defRPr lang="en-US"/>
      </a:defPPr>
      <a:lvl1pPr marL="0" algn="l" defTabSz="1632807" rtl="0" eaLnBrk="1" latinLnBrk="0" hangingPunct="1">
        <a:defRPr sz="3200" kern="1200">
          <a:solidFill>
            <a:schemeClr val="tx1"/>
          </a:solidFill>
          <a:latin typeface="+mn-lt"/>
          <a:ea typeface="+mn-ea"/>
          <a:cs typeface="+mn-cs"/>
        </a:defRPr>
      </a:lvl1pPr>
      <a:lvl2pPr marL="816401" algn="l" defTabSz="1632807" rtl="0" eaLnBrk="1" latinLnBrk="0" hangingPunct="1">
        <a:defRPr sz="3200" kern="1200">
          <a:solidFill>
            <a:schemeClr val="tx1"/>
          </a:solidFill>
          <a:latin typeface="+mn-lt"/>
          <a:ea typeface="+mn-ea"/>
          <a:cs typeface="+mn-cs"/>
        </a:defRPr>
      </a:lvl2pPr>
      <a:lvl3pPr marL="1632807" algn="l" defTabSz="1632807" rtl="0" eaLnBrk="1" latinLnBrk="0" hangingPunct="1">
        <a:defRPr sz="3200" kern="1200">
          <a:solidFill>
            <a:schemeClr val="tx1"/>
          </a:solidFill>
          <a:latin typeface="+mn-lt"/>
          <a:ea typeface="+mn-ea"/>
          <a:cs typeface="+mn-cs"/>
        </a:defRPr>
      </a:lvl3pPr>
      <a:lvl4pPr marL="2449207" algn="l" defTabSz="1632807" rtl="0" eaLnBrk="1" latinLnBrk="0" hangingPunct="1">
        <a:defRPr sz="3200" kern="1200">
          <a:solidFill>
            <a:schemeClr val="tx1"/>
          </a:solidFill>
          <a:latin typeface="+mn-lt"/>
          <a:ea typeface="+mn-ea"/>
          <a:cs typeface="+mn-cs"/>
        </a:defRPr>
      </a:lvl4pPr>
      <a:lvl5pPr marL="3265610" algn="l" defTabSz="1632807" rtl="0" eaLnBrk="1" latinLnBrk="0" hangingPunct="1">
        <a:defRPr sz="3200" kern="1200">
          <a:solidFill>
            <a:schemeClr val="tx1"/>
          </a:solidFill>
          <a:latin typeface="+mn-lt"/>
          <a:ea typeface="+mn-ea"/>
          <a:cs typeface="+mn-cs"/>
        </a:defRPr>
      </a:lvl5pPr>
      <a:lvl6pPr marL="4082014" algn="l" defTabSz="1632807" rtl="0" eaLnBrk="1" latinLnBrk="0" hangingPunct="1">
        <a:defRPr sz="3200" kern="1200">
          <a:solidFill>
            <a:schemeClr val="tx1"/>
          </a:solidFill>
          <a:latin typeface="+mn-lt"/>
          <a:ea typeface="+mn-ea"/>
          <a:cs typeface="+mn-cs"/>
        </a:defRPr>
      </a:lvl6pPr>
      <a:lvl7pPr marL="4898414" algn="l" defTabSz="1632807" rtl="0" eaLnBrk="1" latinLnBrk="0" hangingPunct="1">
        <a:defRPr sz="3200" kern="1200">
          <a:solidFill>
            <a:schemeClr val="tx1"/>
          </a:solidFill>
          <a:latin typeface="+mn-lt"/>
          <a:ea typeface="+mn-ea"/>
          <a:cs typeface="+mn-cs"/>
        </a:defRPr>
      </a:lvl7pPr>
      <a:lvl8pPr marL="5714815" algn="l" defTabSz="1632807" rtl="0" eaLnBrk="1" latinLnBrk="0" hangingPunct="1">
        <a:defRPr sz="3200" kern="1200">
          <a:solidFill>
            <a:schemeClr val="tx1"/>
          </a:solidFill>
          <a:latin typeface="+mn-lt"/>
          <a:ea typeface="+mn-ea"/>
          <a:cs typeface="+mn-cs"/>
        </a:defRPr>
      </a:lvl8pPr>
      <a:lvl9pPr marL="6531221" algn="l" defTabSz="1632807" rtl="0" eaLnBrk="1" latinLnBrk="0" hangingPunct="1">
        <a:defRPr sz="3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026" descr="PPT_USrap"/>
          <p:cNvPicPr>
            <a:picLocks noChangeAspect="1" noChangeArrowheads="1"/>
          </p:cNvPicPr>
          <p:nvPr/>
        </p:nvPicPr>
        <p:blipFill>
          <a:blip r:embed="rId13" cstate="print"/>
          <a:srcRect/>
          <a:stretch>
            <a:fillRect/>
          </a:stretch>
        </p:blipFill>
        <p:spPr bwMode="auto">
          <a:xfrm>
            <a:off x="0" y="0"/>
            <a:ext cx="18291176" cy="10289382"/>
          </a:xfrm>
          <a:prstGeom prst="rect">
            <a:avLst/>
          </a:prstGeom>
          <a:noFill/>
          <a:ln w="9525">
            <a:noFill/>
            <a:miter lim="800000"/>
            <a:headEnd/>
            <a:tailEnd/>
          </a:ln>
        </p:spPr>
      </p:pic>
      <p:sp>
        <p:nvSpPr>
          <p:cNvPr id="5123" name="Rectangle 1027"/>
          <p:cNvSpPr>
            <a:spLocks noGrp="1" noChangeArrowheads="1"/>
          </p:cNvSpPr>
          <p:nvPr>
            <p:ph type="title"/>
          </p:nvPr>
        </p:nvSpPr>
        <p:spPr bwMode="auto">
          <a:xfrm>
            <a:off x="5943600" y="2400300"/>
            <a:ext cx="10515600" cy="1714500"/>
          </a:xfrm>
          <a:prstGeom prst="rect">
            <a:avLst/>
          </a:prstGeom>
          <a:noFill/>
          <a:ln w="9525">
            <a:noFill/>
            <a:miter lim="800000"/>
            <a:headEnd/>
            <a:tailEnd/>
          </a:ln>
        </p:spPr>
        <p:txBody>
          <a:bodyPr vert="horz" wrap="square" lIns="163277" tIns="81642" rIns="163277" bIns="81642" numCol="1" anchor="t" anchorCtr="0" compatLnSpc="1">
            <a:prstTxWarp prst="textNoShape">
              <a:avLst/>
            </a:prstTxWarp>
          </a:bodyPr>
          <a:lstStyle/>
          <a:p>
            <a:pPr lvl="0"/>
            <a:r>
              <a:rPr lang="en-US" smtClean="0"/>
              <a:t>Click to edit title</a:t>
            </a:r>
          </a:p>
        </p:txBody>
      </p:sp>
      <p:sp>
        <p:nvSpPr>
          <p:cNvPr id="5124" name="Rectangle 1028"/>
          <p:cNvSpPr>
            <a:spLocks noGrp="1" noChangeArrowheads="1"/>
          </p:cNvSpPr>
          <p:nvPr>
            <p:ph type="body" idx="1"/>
          </p:nvPr>
        </p:nvSpPr>
        <p:spPr bwMode="auto">
          <a:xfrm>
            <a:off x="5943600" y="4457707"/>
            <a:ext cx="10515600" cy="2633663"/>
          </a:xfrm>
          <a:prstGeom prst="rect">
            <a:avLst/>
          </a:prstGeom>
          <a:noFill/>
          <a:ln w="9525">
            <a:noFill/>
            <a:miter lim="800000"/>
            <a:headEnd/>
            <a:tailEnd/>
          </a:ln>
        </p:spPr>
        <p:txBody>
          <a:bodyPr vert="horz" wrap="square" lIns="163277" tIns="81642" rIns="163277" bIns="81642" numCol="1" anchor="t" anchorCtr="0" compatLnSpc="1">
            <a:prstTxWarp prst="textNoShape">
              <a:avLst/>
            </a:prstTxWarp>
          </a:bodyPr>
          <a:lstStyle/>
          <a:p>
            <a:pPr lvl="0"/>
            <a:r>
              <a:rPr lang="en-US" smtClean="0"/>
              <a:t>Click to edit text</a:t>
            </a:r>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l" rtl="0" eaLnBrk="1" fontAlgn="base" hangingPunct="1">
        <a:spcBef>
          <a:spcPct val="0"/>
        </a:spcBef>
        <a:spcAft>
          <a:spcPct val="0"/>
        </a:spcAft>
        <a:defRPr sz="2900">
          <a:solidFill>
            <a:schemeClr val="tx2"/>
          </a:solidFill>
          <a:latin typeface="+mj-lt"/>
          <a:ea typeface="MS PGothic" pitchFamily="34" charset="-128"/>
          <a:cs typeface="+mj-cs"/>
        </a:defRPr>
      </a:lvl1pPr>
      <a:lvl2pPr algn="l" rtl="0" eaLnBrk="1" fontAlgn="base" hangingPunct="1">
        <a:spcBef>
          <a:spcPct val="0"/>
        </a:spcBef>
        <a:spcAft>
          <a:spcPct val="0"/>
        </a:spcAft>
        <a:defRPr sz="2900">
          <a:solidFill>
            <a:schemeClr val="tx2"/>
          </a:solidFill>
          <a:latin typeface="Lucida Grande" pitchFamily="16" charset="0"/>
          <a:ea typeface="MS PGothic" pitchFamily="34" charset="-128"/>
        </a:defRPr>
      </a:lvl2pPr>
      <a:lvl3pPr algn="l" rtl="0" eaLnBrk="1" fontAlgn="base" hangingPunct="1">
        <a:spcBef>
          <a:spcPct val="0"/>
        </a:spcBef>
        <a:spcAft>
          <a:spcPct val="0"/>
        </a:spcAft>
        <a:defRPr sz="2900">
          <a:solidFill>
            <a:schemeClr val="tx2"/>
          </a:solidFill>
          <a:latin typeface="Lucida Grande" pitchFamily="16" charset="0"/>
          <a:ea typeface="MS PGothic" pitchFamily="34" charset="-128"/>
        </a:defRPr>
      </a:lvl3pPr>
      <a:lvl4pPr algn="l" rtl="0" eaLnBrk="1" fontAlgn="base" hangingPunct="1">
        <a:spcBef>
          <a:spcPct val="0"/>
        </a:spcBef>
        <a:spcAft>
          <a:spcPct val="0"/>
        </a:spcAft>
        <a:defRPr sz="2900">
          <a:solidFill>
            <a:schemeClr val="tx2"/>
          </a:solidFill>
          <a:latin typeface="Lucida Grande" pitchFamily="16" charset="0"/>
          <a:ea typeface="MS PGothic" pitchFamily="34" charset="-128"/>
        </a:defRPr>
      </a:lvl4pPr>
      <a:lvl5pPr algn="l" rtl="0" eaLnBrk="1" fontAlgn="base" hangingPunct="1">
        <a:spcBef>
          <a:spcPct val="0"/>
        </a:spcBef>
        <a:spcAft>
          <a:spcPct val="0"/>
        </a:spcAft>
        <a:defRPr sz="2900">
          <a:solidFill>
            <a:schemeClr val="tx2"/>
          </a:solidFill>
          <a:latin typeface="Lucida Grande" pitchFamily="16" charset="0"/>
          <a:ea typeface="MS PGothic" pitchFamily="34" charset="-128"/>
        </a:defRPr>
      </a:lvl5pPr>
      <a:lvl6pPr marL="816395"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6pPr>
      <a:lvl7pPr marL="1632794"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7pPr>
      <a:lvl8pPr marL="2449188"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8pPr>
      <a:lvl9pPr marL="3265585"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9pPr>
    </p:titleStyle>
    <p:bodyStyle>
      <a:lvl1pPr marL="612297" indent="-612297" algn="l" rtl="0" eaLnBrk="1" fontAlgn="base" hangingPunct="1">
        <a:spcBef>
          <a:spcPct val="20000"/>
        </a:spcBef>
        <a:spcAft>
          <a:spcPct val="0"/>
        </a:spcAft>
        <a:defRPr sz="2500">
          <a:solidFill>
            <a:schemeClr val="tx1"/>
          </a:solidFill>
          <a:latin typeface="+mn-lt"/>
          <a:ea typeface="MS PGothic" pitchFamily="34" charset="-128"/>
          <a:cs typeface="+mn-cs"/>
        </a:defRPr>
      </a:lvl1pPr>
      <a:lvl2pPr marL="1326643" indent="-510249" algn="l" rtl="0" eaLnBrk="1" fontAlgn="base" hangingPunct="1">
        <a:spcBef>
          <a:spcPct val="20000"/>
        </a:spcBef>
        <a:spcAft>
          <a:spcPct val="0"/>
        </a:spcAft>
        <a:buChar char="–"/>
        <a:defRPr sz="5000">
          <a:solidFill>
            <a:schemeClr val="tx1"/>
          </a:solidFill>
          <a:latin typeface="+mn-lt"/>
          <a:ea typeface="MS PGothic" pitchFamily="34" charset="-128"/>
        </a:defRPr>
      </a:lvl2pPr>
      <a:lvl3pPr marL="2040991" indent="-408197" algn="l" rtl="0" eaLnBrk="1" fontAlgn="base" hangingPunct="1">
        <a:spcBef>
          <a:spcPct val="20000"/>
        </a:spcBef>
        <a:spcAft>
          <a:spcPct val="0"/>
        </a:spcAft>
        <a:buChar char="•"/>
        <a:defRPr sz="4300">
          <a:solidFill>
            <a:schemeClr val="tx1"/>
          </a:solidFill>
          <a:latin typeface="+mn-lt"/>
          <a:ea typeface="MS PGothic" pitchFamily="34" charset="-128"/>
        </a:defRPr>
      </a:lvl3pPr>
      <a:lvl4pPr marL="2857384" indent="-408197" algn="l" rtl="0" eaLnBrk="1" fontAlgn="base" hangingPunct="1">
        <a:spcBef>
          <a:spcPct val="20000"/>
        </a:spcBef>
        <a:spcAft>
          <a:spcPct val="0"/>
        </a:spcAft>
        <a:buChar char="–"/>
        <a:defRPr sz="3600">
          <a:solidFill>
            <a:schemeClr val="tx1"/>
          </a:solidFill>
          <a:latin typeface="+mn-lt"/>
          <a:ea typeface="MS PGothic" pitchFamily="34" charset="-128"/>
        </a:defRPr>
      </a:lvl4pPr>
      <a:lvl5pPr marL="3673781" indent="-408197" algn="l" rtl="0" eaLnBrk="1" fontAlgn="base" hangingPunct="1">
        <a:spcBef>
          <a:spcPct val="20000"/>
        </a:spcBef>
        <a:spcAft>
          <a:spcPct val="0"/>
        </a:spcAft>
        <a:buChar char="»"/>
        <a:defRPr sz="3600">
          <a:solidFill>
            <a:schemeClr val="tx1"/>
          </a:solidFill>
          <a:latin typeface="+mn-lt"/>
          <a:ea typeface="MS PGothic" pitchFamily="34" charset="-128"/>
        </a:defRPr>
      </a:lvl5pPr>
      <a:lvl6pPr marL="4490178" indent="-408197" algn="l" rtl="0" eaLnBrk="1" fontAlgn="base" hangingPunct="1">
        <a:spcBef>
          <a:spcPct val="20000"/>
        </a:spcBef>
        <a:spcAft>
          <a:spcPct val="0"/>
        </a:spcAft>
        <a:buChar char="»"/>
        <a:defRPr sz="3600">
          <a:solidFill>
            <a:schemeClr val="tx1"/>
          </a:solidFill>
          <a:latin typeface="+mn-lt"/>
          <a:ea typeface="+mn-ea"/>
        </a:defRPr>
      </a:lvl6pPr>
      <a:lvl7pPr marL="5306572" indent="-408197" algn="l" rtl="0" eaLnBrk="1" fontAlgn="base" hangingPunct="1">
        <a:spcBef>
          <a:spcPct val="20000"/>
        </a:spcBef>
        <a:spcAft>
          <a:spcPct val="0"/>
        </a:spcAft>
        <a:buChar char="»"/>
        <a:defRPr sz="3600">
          <a:solidFill>
            <a:schemeClr val="tx1"/>
          </a:solidFill>
          <a:latin typeface="+mn-lt"/>
          <a:ea typeface="+mn-ea"/>
        </a:defRPr>
      </a:lvl7pPr>
      <a:lvl8pPr marL="6122965" indent="-408197" algn="l" rtl="0" eaLnBrk="1" fontAlgn="base" hangingPunct="1">
        <a:spcBef>
          <a:spcPct val="20000"/>
        </a:spcBef>
        <a:spcAft>
          <a:spcPct val="0"/>
        </a:spcAft>
        <a:buChar char="»"/>
        <a:defRPr sz="3600">
          <a:solidFill>
            <a:schemeClr val="tx1"/>
          </a:solidFill>
          <a:latin typeface="+mn-lt"/>
          <a:ea typeface="+mn-ea"/>
        </a:defRPr>
      </a:lvl8pPr>
      <a:lvl9pPr marL="6939366" indent="-408197" algn="l" rtl="0" eaLnBrk="1" fontAlgn="base" hangingPunct="1">
        <a:spcBef>
          <a:spcPct val="20000"/>
        </a:spcBef>
        <a:spcAft>
          <a:spcPct val="0"/>
        </a:spcAft>
        <a:buChar char="»"/>
        <a:defRPr sz="3600">
          <a:solidFill>
            <a:schemeClr val="tx1"/>
          </a:solidFill>
          <a:latin typeface="+mn-lt"/>
          <a:ea typeface="+mn-ea"/>
        </a:defRPr>
      </a:lvl9pPr>
    </p:bodyStyle>
    <p:otherStyle>
      <a:defPPr>
        <a:defRPr lang="en-US"/>
      </a:defPPr>
      <a:lvl1pPr marL="0" algn="l" defTabSz="1632794" rtl="0" eaLnBrk="1" latinLnBrk="0" hangingPunct="1">
        <a:defRPr sz="3200" kern="1200">
          <a:solidFill>
            <a:schemeClr val="tx1"/>
          </a:solidFill>
          <a:latin typeface="+mn-lt"/>
          <a:ea typeface="+mn-ea"/>
          <a:cs typeface="+mn-cs"/>
        </a:defRPr>
      </a:lvl1pPr>
      <a:lvl2pPr marL="816395" algn="l" defTabSz="1632794" rtl="0" eaLnBrk="1" latinLnBrk="0" hangingPunct="1">
        <a:defRPr sz="3200" kern="1200">
          <a:solidFill>
            <a:schemeClr val="tx1"/>
          </a:solidFill>
          <a:latin typeface="+mn-lt"/>
          <a:ea typeface="+mn-ea"/>
          <a:cs typeface="+mn-cs"/>
        </a:defRPr>
      </a:lvl2pPr>
      <a:lvl3pPr marL="1632794" algn="l" defTabSz="1632794" rtl="0" eaLnBrk="1" latinLnBrk="0" hangingPunct="1">
        <a:defRPr sz="3200" kern="1200">
          <a:solidFill>
            <a:schemeClr val="tx1"/>
          </a:solidFill>
          <a:latin typeface="+mn-lt"/>
          <a:ea typeface="+mn-ea"/>
          <a:cs typeface="+mn-cs"/>
        </a:defRPr>
      </a:lvl3pPr>
      <a:lvl4pPr marL="2449188" algn="l" defTabSz="1632794" rtl="0" eaLnBrk="1" latinLnBrk="0" hangingPunct="1">
        <a:defRPr sz="3200" kern="1200">
          <a:solidFill>
            <a:schemeClr val="tx1"/>
          </a:solidFill>
          <a:latin typeface="+mn-lt"/>
          <a:ea typeface="+mn-ea"/>
          <a:cs typeface="+mn-cs"/>
        </a:defRPr>
      </a:lvl4pPr>
      <a:lvl5pPr marL="3265585" algn="l" defTabSz="1632794" rtl="0" eaLnBrk="1" latinLnBrk="0" hangingPunct="1">
        <a:defRPr sz="3200" kern="1200">
          <a:solidFill>
            <a:schemeClr val="tx1"/>
          </a:solidFill>
          <a:latin typeface="+mn-lt"/>
          <a:ea typeface="+mn-ea"/>
          <a:cs typeface="+mn-cs"/>
        </a:defRPr>
      </a:lvl5pPr>
      <a:lvl6pPr marL="4081982" algn="l" defTabSz="1632794" rtl="0" eaLnBrk="1" latinLnBrk="0" hangingPunct="1">
        <a:defRPr sz="3200" kern="1200">
          <a:solidFill>
            <a:schemeClr val="tx1"/>
          </a:solidFill>
          <a:latin typeface="+mn-lt"/>
          <a:ea typeface="+mn-ea"/>
          <a:cs typeface="+mn-cs"/>
        </a:defRPr>
      </a:lvl6pPr>
      <a:lvl7pPr marL="4898375" algn="l" defTabSz="1632794" rtl="0" eaLnBrk="1" latinLnBrk="0" hangingPunct="1">
        <a:defRPr sz="3200" kern="1200">
          <a:solidFill>
            <a:schemeClr val="tx1"/>
          </a:solidFill>
          <a:latin typeface="+mn-lt"/>
          <a:ea typeface="+mn-ea"/>
          <a:cs typeface="+mn-cs"/>
        </a:defRPr>
      </a:lvl7pPr>
      <a:lvl8pPr marL="5714769" algn="l" defTabSz="1632794" rtl="0" eaLnBrk="1" latinLnBrk="0" hangingPunct="1">
        <a:defRPr sz="3200" kern="1200">
          <a:solidFill>
            <a:schemeClr val="tx1"/>
          </a:solidFill>
          <a:latin typeface="+mn-lt"/>
          <a:ea typeface="+mn-ea"/>
          <a:cs typeface="+mn-cs"/>
        </a:defRPr>
      </a:lvl8pPr>
      <a:lvl9pPr marL="6531169" algn="l" defTabSz="1632794"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PT_Main_Title"/>
          <p:cNvPicPr>
            <a:picLocks noChangeAspect="1" noChangeArrowheads="1"/>
          </p:cNvPicPr>
          <p:nvPr/>
        </p:nvPicPr>
        <p:blipFill>
          <a:blip r:embed="rId3" cstate="print"/>
          <a:srcRect/>
          <a:stretch>
            <a:fillRect/>
          </a:stretch>
        </p:blipFill>
        <p:spPr bwMode="auto">
          <a:xfrm>
            <a:off x="-1588" y="-38100"/>
            <a:ext cx="18289588" cy="10325100"/>
          </a:xfrm>
          <a:prstGeom prst="rect">
            <a:avLst/>
          </a:prstGeom>
          <a:noFill/>
          <a:ln w="9525">
            <a:noFill/>
            <a:miter lim="800000"/>
            <a:headEnd/>
            <a:tailEnd/>
          </a:ln>
        </p:spPr>
      </p:pic>
      <p:sp>
        <p:nvSpPr>
          <p:cNvPr id="3" name="Subtitle 2"/>
          <p:cNvSpPr>
            <a:spLocks noGrp="1"/>
          </p:cNvSpPr>
          <p:nvPr>
            <p:ph type="subTitle" idx="1"/>
          </p:nvPr>
        </p:nvSpPr>
        <p:spPr>
          <a:xfrm>
            <a:off x="8763000" y="6438900"/>
            <a:ext cx="7772400" cy="3352800"/>
          </a:xfrm>
        </p:spPr>
        <p:txBody>
          <a:bodyPr>
            <a:noAutofit/>
          </a:bodyPr>
          <a:lstStyle/>
          <a:p>
            <a:r>
              <a:rPr lang="en-US" sz="4800" dirty="0">
                <a:latin typeface="Trebuchet MS" pitchFamily="34" charset="0"/>
              </a:rPr>
              <a:t/>
            </a:r>
            <a:br>
              <a:rPr lang="en-US" sz="4800" dirty="0">
                <a:latin typeface="Trebuchet MS" pitchFamily="34" charset="0"/>
              </a:rPr>
            </a:br>
            <a:r>
              <a:rPr lang="en-US" sz="3200" i="1" dirty="0">
                <a:latin typeface="Trebuchet MS" pitchFamily="34" charset="0"/>
              </a:rPr>
              <a:t>May 2016 </a:t>
            </a:r>
          </a:p>
        </p:txBody>
      </p:sp>
      <p:sp>
        <p:nvSpPr>
          <p:cNvPr id="2" name="Rectangle 1"/>
          <p:cNvSpPr/>
          <p:nvPr/>
        </p:nvSpPr>
        <p:spPr>
          <a:xfrm>
            <a:off x="7973291" y="2247900"/>
            <a:ext cx="10287000" cy="3416320"/>
          </a:xfrm>
          <a:prstGeom prst="rect">
            <a:avLst/>
          </a:prstGeom>
        </p:spPr>
        <p:txBody>
          <a:bodyPr wrap="square">
            <a:spAutoFit/>
          </a:bodyPr>
          <a:lstStyle/>
          <a:p>
            <a:pPr algn="ctr"/>
            <a:r>
              <a:rPr lang="en-US" sz="5400" b="1" dirty="0">
                <a:latin typeface="Trebuchet MS" panose="020B0603020202020204" pitchFamily="34" charset="0"/>
              </a:rPr>
              <a:t>Driving Under the Influence of Alcohol and Marijuana: Beliefs and Behaviors, United States, 2013-2015</a:t>
            </a:r>
          </a:p>
        </p:txBody>
      </p:sp>
    </p:spTree>
    <p:extLst>
      <p:ext uri="{BB962C8B-B14F-4D97-AF65-F5344CB8AC3E}">
        <p14:creationId xmlns:p14="http://schemas.microsoft.com/office/powerpoint/2010/main" val="4278949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1943100"/>
            <a:ext cx="10972800" cy="1714500"/>
          </a:xfrm>
        </p:spPr>
        <p:txBody>
          <a:bodyPr/>
          <a:lstStyle/>
          <a:p>
            <a:pPr algn="ctr"/>
            <a:r>
              <a:rPr lang="en-US" sz="5400" b="1" dirty="0">
                <a:latin typeface="Trebuchet MS" pitchFamily="34" charset="0"/>
              </a:rPr>
              <a:t>Key Findings</a:t>
            </a:r>
            <a:endParaRPr lang="en-US" sz="5400" dirty="0"/>
          </a:p>
        </p:txBody>
      </p:sp>
      <p:sp>
        <p:nvSpPr>
          <p:cNvPr id="3" name="Content Placeholder 2"/>
          <p:cNvSpPr>
            <a:spLocks noGrp="1"/>
          </p:cNvSpPr>
          <p:nvPr>
            <p:ph idx="1"/>
          </p:nvPr>
        </p:nvSpPr>
        <p:spPr>
          <a:xfrm>
            <a:off x="3505200" y="3467100"/>
            <a:ext cx="12954000" cy="3624267"/>
          </a:xfrm>
        </p:spPr>
        <p:txBody>
          <a:bodyPr/>
          <a:lstStyle/>
          <a:p>
            <a:pPr marL="0" lvl="0" indent="0"/>
            <a:r>
              <a:rPr lang="en-US" sz="3600" u="sng" dirty="0" smtClean="0">
                <a:latin typeface="Trebuchet MS" panose="020B0603020202020204" pitchFamily="34" charset="0"/>
              </a:rPr>
              <a:t>Driving Under the Influence of Alcohol and/or Marijuana </a:t>
            </a:r>
          </a:p>
          <a:p>
            <a:pPr lvl="0">
              <a:buFont typeface="Arial" panose="020B0604020202020204" pitchFamily="34" charset="0"/>
              <a:buChar char="•"/>
            </a:pPr>
            <a:r>
              <a:rPr lang="en-US" sz="3600" dirty="0" smtClean="0">
                <a:latin typeface="Trebuchet MS" panose="020B0603020202020204" pitchFamily="34" charset="0"/>
              </a:rPr>
              <a:t>Drivers </a:t>
            </a:r>
            <a:r>
              <a:rPr lang="en-US" sz="3600" dirty="0">
                <a:latin typeface="Trebuchet MS" panose="020B0603020202020204" pitchFamily="34" charset="0"/>
              </a:rPr>
              <a:t>who were aged 25-39, male, and those who reported using marijuana were the most likely to report having driven with a BAC close to or over the legal limit. Drivers who were aged 18-24, male, </a:t>
            </a:r>
            <a:r>
              <a:rPr lang="en-US" sz="3600" dirty="0" smtClean="0">
                <a:latin typeface="Trebuchet MS" panose="020B0603020202020204" pitchFamily="34" charset="0"/>
              </a:rPr>
              <a:t>and those who </a:t>
            </a:r>
            <a:r>
              <a:rPr lang="en-US" sz="3600" dirty="0">
                <a:latin typeface="Trebuchet MS" panose="020B0603020202020204" pitchFamily="34" charset="0"/>
              </a:rPr>
              <a:t>lived in the Midwest were the most likely to report having driven within an hour of using marijuana</a:t>
            </a:r>
          </a:p>
          <a:p>
            <a:endParaRPr lang="en-US" dirty="0"/>
          </a:p>
        </p:txBody>
      </p:sp>
    </p:spTree>
    <p:extLst>
      <p:ext uri="{BB962C8B-B14F-4D97-AF65-F5344CB8AC3E}">
        <p14:creationId xmlns:p14="http://schemas.microsoft.com/office/powerpoint/2010/main" val="2271314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1314450"/>
            <a:ext cx="10972800" cy="1714500"/>
          </a:xfrm>
        </p:spPr>
        <p:txBody>
          <a:bodyPr/>
          <a:lstStyle/>
          <a:p>
            <a:pPr algn="ctr"/>
            <a:r>
              <a:rPr lang="en-US" sz="5400" b="1" dirty="0">
                <a:latin typeface="Trebuchet MS" panose="020B0603020202020204" pitchFamily="34" charset="0"/>
              </a:rPr>
              <a:t>Key Findings</a:t>
            </a:r>
          </a:p>
        </p:txBody>
      </p:sp>
      <p:sp>
        <p:nvSpPr>
          <p:cNvPr id="3" name="Content Placeholder 2"/>
          <p:cNvSpPr>
            <a:spLocks noGrp="1"/>
          </p:cNvSpPr>
          <p:nvPr>
            <p:ph idx="1"/>
          </p:nvPr>
        </p:nvSpPr>
        <p:spPr>
          <a:xfrm>
            <a:off x="2779222" y="2159924"/>
            <a:ext cx="14706600" cy="5943599"/>
          </a:xfrm>
        </p:spPr>
        <p:txBody>
          <a:bodyPr/>
          <a:lstStyle/>
          <a:p>
            <a:r>
              <a:rPr lang="en-US" sz="3600" u="sng" dirty="0">
                <a:latin typeface="Trebuchet MS" panose="020B0603020202020204" pitchFamily="34" charset="0"/>
              </a:rPr>
              <a:t>Knowledge of </a:t>
            </a:r>
            <a:r>
              <a:rPr lang="en-US" sz="3600" i="1" u="sng" dirty="0">
                <a:latin typeface="Trebuchet MS" panose="020B0603020202020204" pitchFamily="34" charset="0"/>
              </a:rPr>
              <a:t>per se</a:t>
            </a:r>
            <a:r>
              <a:rPr lang="en-US" sz="3600" u="sng" dirty="0">
                <a:latin typeface="Trebuchet MS" panose="020B0603020202020204" pitchFamily="34" charset="0"/>
              </a:rPr>
              <a:t> laws for marijuana</a:t>
            </a:r>
            <a:endParaRPr lang="en-US" sz="3600" dirty="0">
              <a:latin typeface="Trebuchet MS" panose="020B0603020202020204" pitchFamily="34" charset="0"/>
            </a:endParaRPr>
          </a:p>
          <a:p>
            <a:pPr lvl="0">
              <a:buFont typeface="Arial" panose="020B0604020202020204" pitchFamily="34" charset="0"/>
              <a:buChar char="•"/>
            </a:pPr>
            <a:r>
              <a:rPr lang="en-US" sz="2800" dirty="0">
                <a:latin typeface="Trebuchet MS" panose="020B0603020202020204" pitchFamily="34" charset="0"/>
              </a:rPr>
              <a:t>Awareness of </a:t>
            </a:r>
            <a:r>
              <a:rPr lang="en-US" sz="2800" i="1" dirty="0">
                <a:latin typeface="Trebuchet MS" panose="020B0603020202020204" pitchFamily="34" charset="0"/>
              </a:rPr>
              <a:t>per se</a:t>
            </a:r>
            <a:r>
              <a:rPr lang="en-US" sz="2800" dirty="0">
                <a:latin typeface="Trebuchet MS" panose="020B0603020202020204" pitchFamily="34" charset="0"/>
              </a:rPr>
              <a:t> DUI laws for marijuana was </a:t>
            </a:r>
            <a:r>
              <a:rPr lang="en-US" sz="2800" dirty="0" smtClean="0">
                <a:latin typeface="Trebuchet MS" panose="020B0603020202020204" pitchFamily="34" charset="0"/>
              </a:rPr>
              <a:t>low</a:t>
            </a:r>
          </a:p>
          <a:p>
            <a:pPr lvl="0">
              <a:buFont typeface="Arial" panose="020B0604020202020204" pitchFamily="34" charset="0"/>
              <a:buChar char="•"/>
            </a:pPr>
            <a:endParaRPr lang="en-US" sz="3600" dirty="0">
              <a:latin typeface="Trebuchet MS" panose="020B0603020202020204" pitchFamily="34" charset="0"/>
            </a:endParaRPr>
          </a:p>
          <a:p>
            <a:pPr lvl="0">
              <a:buFont typeface="Arial" panose="020B0604020202020204" pitchFamily="34" charset="0"/>
              <a:buChar char="•"/>
            </a:pPr>
            <a:endParaRPr lang="en-US" sz="3600" dirty="0" smtClean="0">
              <a:latin typeface="Trebuchet MS" panose="020B0603020202020204" pitchFamily="34" charset="0"/>
            </a:endParaRPr>
          </a:p>
          <a:p>
            <a:pPr lvl="0">
              <a:buFont typeface="Arial" panose="020B0604020202020204" pitchFamily="34" charset="0"/>
              <a:buChar char="•"/>
            </a:pPr>
            <a:endParaRPr lang="en-US" sz="3600" dirty="0">
              <a:latin typeface="Trebuchet MS" panose="020B0603020202020204" pitchFamily="34" charset="0"/>
            </a:endParaRPr>
          </a:p>
          <a:p>
            <a:pPr lvl="0">
              <a:buFont typeface="Arial" panose="020B0604020202020204" pitchFamily="34" charset="0"/>
              <a:buChar char="•"/>
            </a:pPr>
            <a:endParaRPr lang="en-US" sz="3600" dirty="0" smtClean="0">
              <a:latin typeface="Trebuchet MS" panose="020B0603020202020204" pitchFamily="34" charset="0"/>
            </a:endParaRPr>
          </a:p>
          <a:p>
            <a:pPr lvl="0">
              <a:buFont typeface="Arial" panose="020B0604020202020204" pitchFamily="34" charset="0"/>
              <a:buChar char="•"/>
            </a:pPr>
            <a:endParaRPr lang="en-US" sz="3600" dirty="0">
              <a:latin typeface="Trebuchet MS" panose="020B0603020202020204" pitchFamily="34" charset="0"/>
            </a:endParaRPr>
          </a:p>
          <a:p>
            <a:pPr lvl="0">
              <a:buFont typeface="Arial" panose="020B0604020202020204" pitchFamily="34" charset="0"/>
              <a:buChar char="•"/>
            </a:pPr>
            <a:endParaRPr lang="en-US" sz="3600" dirty="0">
              <a:latin typeface="Trebuchet MS" panose="020B0603020202020204" pitchFamily="34" charset="0"/>
            </a:endParaRPr>
          </a:p>
          <a:p>
            <a:pPr marL="457200" lvl="0" indent="-457200">
              <a:buFont typeface="Arial" panose="020B0604020202020204" pitchFamily="34" charset="0"/>
              <a:buChar char="•"/>
            </a:pPr>
            <a:endParaRPr lang="en-US" sz="2800" dirty="0" smtClean="0">
              <a:latin typeface="Trebuchet MS" panose="020B0603020202020204" pitchFamily="34" charset="0"/>
            </a:endParaRPr>
          </a:p>
          <a:p>
            <a:pPr marL="457200" lvl="0" indent="-457200">
              <a:buFont typeface="Arial" panose="020B0604020202020204" pitchFamily="34" charset="0"/>
              <a:buChar char="•"/>
            </a:pPr>
            <a:r>
              <a:rPr lang="en-US" sz="2800" dirty="0" smtClean="0">
                <a:latin typeface="Trebuchet MS" panose="020B0603020202020204" pitchFamily="34" charset="0"/>
              </a:rPr>
              <a:t>While </a:t>
            </a:r>
            <a:r>
              <a:rPr lang="en-US" sz="2800" dirty="0">
                <a:latin typeface="Trebuchet MS" panose="020B0603020202020204" pitchFamily="34" charset="0"/>
              </a:rPr>
              <a:t>self-reported driving after using marijuana was not associated with actual state </a:t>
            </a:r>
            <a:r>
              <a:rPr lang="en-US" sz="2800" i="1" dirty="0">
                <a:latin typeface="Trebuchet MS" panose="020B0603020202020204" pitchFamily="34" charset="0"/>
              </a:rPr>
              <a:t>per se</a:t>
            </a:r>
            <a:r>
              <a:rPr lang="en-US" sz="2800" dirty="0">
                <a:latin typeface="Trebuchet MS" panose="020B0603020202020204" pitchFamily="34" charset="0"/>
              </a:rPr>
              <a:t> laws regarding marijuana and driving, it was significantly associated with what</a:t>
            </a:r>
          </a:p>
          <a:p>
            <a:pPr marL="0" indent="0"/>
            <a:r>
              <a:rPr lang="en-US" sz="2800" dirty="0">
                <a:latin typeface="Trebuchet MS" panose="020B0603020202020204" pitchFamily="34" charset="0"/>
              </a:rPr>
              <a:t> </a:t>
            </a:r>
            <a:r>
              <a:rPr lang="en-US" sz="2800" dirty="0" smtClean="0">
                <a:latin typeface="Trebuchet MS" panose="020B0603020202020204" pitchFamily="34" charset="0"/>
              </a:rPr>
              <a:t>   people </a:t>
            </a:r>
            <a:r>
              <a:rPr lang="en-US" sz="2800" i="1" dirty="0">
                <a:latin typeface="Trebuchet MS" panose="020B0603020202020204" pitchFamily="34" charset="0"/>
              </a:rPr>
              <a:t>thought </a:t>
            </a:r>
            <a:r>
              <a:rPr lang="en-US" sz="2800" dirty="0">
                <a:latin typeface="Trebuchet MS" panose="020B0603020202020204" pitchFamily="34" charset="0"/>
              </a:rPr>
              <a:t>their states’ laws were</a:t>
            </a:r>
          </a:p>
          <a:p>
            <a:endParaRPr lang="en-US" dirty="0"/>
          </a:p>
        </p:txBody>
      </p:sp>
      <p:graphicFrame>
        <p:nvGraphicFramePr>
          <p:cNvPr id="5" name="Chart 4"/>
          <p:cNvGraphicFramePr/>
          <p:nvPr>
            <p:extLst>
              <p:ext uri="{D42A27DB-BD31-4B8C-83A1-F6EECF244321}">
                <p14:modId xmlns:p14="http://schemas.microsoft.com/office/powerpoint/2010/main" val="674285364"/>
              </p:ext>
            </p:extLst>
          </p:nvPr>
        </p:nvGraphicFramePr>
        <p:xfrm>
          <a:off x="2931622" y="3314700"/>
          <a:ext cx="14554200" cy="39100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69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1409700"/>
            <a:ext cx="10972800" cy="1714500"/>
          </a:xfrm>
        </p:spPr>
        <p:txBody>
          <a:bodyPr/>
          <a:lstStyle/>
          <a:p>
            <a:pPr algn="ctr"/>
            <a:r>
              <a:rPr lang="en-US" sz="5400" b="1" dirty="0">
                <a:latin typeface="Trebuchet MS" panose="020B0603020202020204" pitchFamily="34" charset="0"/>
              </a:rPr>
              <a:t>Key Findings</a:t>
            </a:r>
            <a:endParaRPr lang="en-US" sz="5400" dirty="0"/>
          </a:p>
        </p:txBody>
      </p:sp>
      <p:sp>
        <p:nvSpPr>
          <p:cNvPr id="3" name="Content Placeholder 2"/>
          <p:cNvSpPr>
            <a:spLocks noGrp="1"/>
          </p:cNvSpPr>
          <p:nvPr>
            <p:ph idx="1"/>
          </p:nvPr>
        </p:nvSpPr>
        <p:spPr>
          <a:xfrm>
            <a:off x="2819400" y="1866902"/>
            <a:ext cx="15240000" cy="4876799"/>
          </a:xfrm>
        </p:spPr>
        <p:txBody>
          <a:bodyPr/>
          <a:lstStyle/>
          <a:p>
            <a:r>
              <a:rPr lang="en-US" dirty="0"/>
              <a:t> </a:t>
            </a:r>
          </a:p>
          <a:p>
            <a:r>
              <a:rPr lang="en-US" sz="3600" u="sng" dirty="0">
                <a:latin typeface="Trebuchet MS" panose="020B0603020202020204" pitchFamily="34" charset="0"/>
              </a:rPr>
              <a:t>Beliefs about effect of marijuana on driving</a:t>
            </a:r>
            <a:endParaRPr lang="en-US" sz="3600" dirty="0">
              <a:latin typeface="Trebuchet MS" panose="020B0603020202020204" pitchFamily="34" charset="0"/>
            </a:endParaRPr>
          </a:p>
          <a:p>
            <a:pPr lvl="0">
              <a:buFont typeface="Arial" panose="020B0604020202020204" pitchFamily="34" charset="0"/>
              <a:buChar char="•"/>
            </a:pPr>
            <a:r>
              <a:rPr lang="en-US" sz="3600" dirty="0">
                <a:latin typeface="Trebuchet MS" panose="020B0603020202020204" pitchFamily="34" charset="0"/>
              </a:rPr>
              <a:t>Drivers are divided with regard to their perceptions of the effect of using marijuana an hour prior to driving on one’s risk of causing a crash: 58.3 percent believe this risk is increased, 6.2 percent believe it is not affected, 3.6 percent believe it is decreased, and 31.8 percent indicated that they do not know how using marijuana an hour before driving affects crash risk</a:t>
            </a:r>
          </a:p>
          <a:p>
            <a:pPr lvl="0">
              <a:buFont typeface="Arial" panose="020B0604020202020204" pitchFamily="34" charset="0"/>
              <a:buChar char="•"/>
            </a:pPr>
            <a:endParaRPr lang="en-US" sz="3600" dirty="0">
              <a:latin typeface="Trebuchet MS" panose="020B0603020202020204" pitchFamily="34" charset="0"/>
            </a:endParaRPr>
          </a:p>
          <a:p>
            <a:pPr lvl="0">
              <a:buFont typeface="Arial" panose="020B0604020202020204" pitchFamily="34" charset="0"/>
              <a:buChar char="•"/>
            </a:pPr>
            <a:r>
              <a:rPr lang="en-US" sz="3600" dirty="0">
                <a:latin typeface="Trebuchet MS" panose="020B0603020202020204" pitchFamily="34" charset="0"/>
              </a:rPr>
              <a:t>Drivers who reported using marijuana, and those who reported driving within an hour of use in the past year were less likely to believe that using marijuana increases crash risk, and more likely to believe that such use does not affect or decreases</a:t>
            </a:r>
          </a:p>
          <a:p>
            <a:pPr marL="0" indent="0"/>
            <a:r>
              <a:rPr lang="en-US" sz="3600" dirty="0">
                <a:latin typeface="Trebuchet MS" panose="020B0603020202020204" pitchFamily="34" charset="0"/>
              </a:rPr>
              <a:t>    crash risk</a:t>
            </a:r>
          </a:p>
          <a:p>
            <a:endParaRPr lang="en-US" sz="2800" b="1" i="1" dirty="0">
              <a:latin typeface="Trebuchet MS" panose="020B0603020202020204" pitchFamily="34" charset="0"/>
            </a:endParaRPr>
          </a:p>
          <a:p>
            <a:endParaRPr lang="en-US" sz="2800" b="1" i="1" dirty="0">
              <a:latin typeface="Trebuchet MS" panose="020B0603020202020204" pitchFamily="34" charset="0"/>
            </a:endParaRPr>
          </a:p>
          <a:p>
            <a:endParaRPr lang="en-US" dirty="0"/>
          </a:p>
        </p:txBody>
      </p:sp>
    </p:spTree>
    <p:extLst>
      <p:ext uri="{BB962C8B-B14F-4D97-AF65-F5344CB8AC3E}">
        <p14:creationId xmlns:p14="http://schemas.microsoft.com/office/powerpoint/2010/main" val="2565089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1714500"/>
            <a:ext cx="10972800" cy="1714500"/>
          </a:xfrm>
        </p:spPr>
        <p:txBody>
          <a:bodyPr/>
          <a:lstStyle/>
          <a:p>
            <a:pPr algn="ctr"/>
            <a:r>
              <a:rPr lang="en-US" sz="5400" b="1" dirty="0">
                <a:latin typeface="Trebuchet MS" panose="020B0603020202020204" pitchFamily="34" charset="0"/>
              </a:rPr>
              <a:t>Key Findings</a:t>
            </a:r>
            <a:endParaRPr lang="en-US" sz="5400" dirty="0"/>
          </a:p>
        </p:txBody>
      </p:sp>
      <p:sp>
        <p:nvSpPr>
          <p:cNvPr id="3" name="Content Placeholder 2"/>
          <p:cNvSpPr>
            <a:spLocks noGrp="1"/>
          </p:cNvSpPr>
          <p:nvPr>
            <p:ph idx="1"/>
          </p:nvPr>
        </p:nvSpPr>
        <p:spPr>
          <a:xfrm>
            <a:off x="3352800" y="3086101"/>
            <a:ext cx="13106400" cy="4005264"/>
          </a:xfrm>
        </p:spPr>
        <p:txBody>
          <a:bodyPr/>
          <a:lstStyle/>
          <a:p>
            <a:r>
              <a:rPr lang="en-US" sz="3600" u="sng" dirty="0">
                <a:latin typeface="Trebuchet MS" panose="020B0603020202020204" pitchFamily="34" charset="0"/>
              </a:rPr>
              <a:t>Acceptance of impaired driving</a:t>
            </a:r>
            <a:endParaRPr lang="en-US" sz="3600" dirty="0">
              <a:latin typeface="Trebuchet MS" panose="020B0603020202020204" pitchFamily="34" charset="0"/>
            </a:endParaRPr>
          </a:p>
          <a:p>
            <a:pPr lvl="0">
              <a:buFont typeface="Arial" panose="020B0604020202020204" pitchFamily="34" charset="0"/>
              <a:buChar char="•"/>
            </a:pPr>
            <a:r>
              <a:rPr lang="en-US" sz="3600" dirty="0">
                <a:latin typeface="Trebuchet MS" panose="020B0603020202020204" pitchFamily="34" charset="0"/>
              </a:rPr>
              <a:t>Virtually all drivers feel it is unacceptable to drive when one may have had too much to drink and after using both marijuana and alcohol; nearly one in ten feels it is acceptable to drive one hour after using marijuana</a:t>
            </a:r>
          </a:p>
          <a:p>
            <a:endParaRPr lang="en-US" dirty="0"/>
          </a:p>
        </p:txBody>
      </p:sp>
    </p:spTree>
    <p:extLst>
      <p:ext uri="{BB962C8B-B14F-4D97-AF65-F5344CB8AC3E}">
        <p14:creationId xmlns:p14="http://schemas.microsoft.com/office/powerpoint/2010/main" val="2690736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0858" y="1790700"/>
            <a:ext cx="10972800" cy="1714500"/>
          </a:xfrm>
        </p:spPr>
        <p:txBody>
          <a:bodyPr/>
          <a:lstStyle/>
          <a:p>
            <a:pPr algn="ctr"/>
            <a:r>
              <a:rPr lang="en-US" sz="5400" b="1" dirty="0">
                <a:latin typeface="Trebuchet MS" panose="020B0603020202020204" pitchFamily="34" charset="0"/>
              </a:rPr>
              <a:t>Key Findings</a:t>
            </a:r>
            <a:endParaRPr lang="en-US" sz="5400" dirty="0"/>
          </a:p>
        </p:txBody>
      </p:sp>
      <p:sp>
        <p:nvSpPr>
          <p:cNvPr id="3" name="Content Placeholder 2"/>
          <p:cNvSpPr>
            <a:spLocks noGrp="1"/>
          </p:cNvSpPr>
          <p:nvPr>
            <p:ph idx="1"/>
          </p:nvPr>
        </p:nvSpPr>
        <p:spPr>
          <a:xfrm>
            <a:off x="3733800" y="2933701"/>
            <a:ext cx="12725400" cy="4157664"/>
          </a:xfrm>
        </p:spPr>
        <p:txBody>
          <a:bodyPr/>
          <a:lstStyle/>
          <a:p>
            <a:r>
              <a:rPr lang="en-US" sz="3600" u="sng" dirty="0">
                <a:latin typeface="Trebuchet MS" panose="020B0603020202020204" pitchFamily="34" charset="0"/>
              </a:rPr>
              <a:t>Support for impaired driving countermeasures</a:t>
            </a:r>
            <a:endParaRPr lang="en-US" sz="3600" dirty="0">
              <a:latin typeface="Trebuchet MS" panose="020B0603020202020204" pitchFamily="34" charset="0"/>
            </a:endParaRPr>
          </a:p>
          <a:p>
            <a:pPr lvl="0">
              <a:buFont typeface="Arial" panose="020B0604020202020204" pitchFamily="34" charset="0"/>
              <a:buChar char="•"/>
            </a:pPr>
            <a:r>
              <a:rPr lang="en-US" sz="3600" dirty="0">
                <a:latin typeface="Trebuchet MS" panose="020B0603020202020204" pitchFamily="34" charset="0"/>
              </a:rPr>
              <a:t>A majority of drivers support reducing the BAC limit from 0.08 to 0.05 grams per </a:t>
            </a:r>
            <a:r>
              <a:rPr lang="en-US" sz="3600" dirty="0" smtClean="0">
                <a:latin typeface="Trebuchet MS" panose="020B0603020202020204" pitchFamily="34" charset="0"/>
              </a:rPr>
              <a:t>deciliter (63.6%) </a:t>
            </a:r>
            <a:r>
              <a:rPr lang="en-US" sz="3600" dirty="0">
                <a:latin typeface="Trebuchet MS" panose="020B0603020202020204" pitchFamily="34" charset="0"/>
              </a:rPr>
              <a:t>and support having a </a:t>
            </a:r>
            <a:r>
              <a:rPr lang="en-US" sz="3600" i="1" dirty="0">
                <a:latin typeface="Trebuchet MS" panose="020B0603020202020204" pitchFamily="34" charset="0"/>
              </a:rPr>
              <a:t>per se</a:t>
            </a:r>
            <a:r>
              <a:rPr lang="en-US" sz="3600" dirty="0">
                <a:latin typeface="Trebuchet MS" panose="020B0603020202020204" pitchFamily="34" charset="0"/>
              </a:rPr>
              <a:t> law for </a:t>
            </a:r>
            <a:r>
              <a:rPr lang="en-US" sz="3600" dirty="0" smtClean="0">
                <a:latin typeface="Trebuchet MS" panose="020B0603020202020204" pitchFamily="34" charset="0"/>
              </a:rPr>
              <a:t>marijuana (82.9%)</a:t>
            </a:r>
            <a:endParaRPr lang="en-US" sz="3600" dirty="0">
              <a:latin typeface="Trebuchet MS" panose="020B0603020202020204" pitchFamily="34" charset="0"/>
            </a:endParaRPr>
          </a:p>
          <a:p>
            <a:endParaRPr lang="en-US" dirty="0"/>
          </a:p>
        </p:txBody>
      </p:sp>
    </p:spTree>
    <p:extLst>
      <p:ext uri="{BB962C8B-B14F-4D97-AF65-F5344CB8AC3E}">
        <p14:creationId xmlns:p14="http://schemas.microsoft.com/office/powerpoint/2010/main" val="1855629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409700"/>
            <a:ext cx="10972800" cy="1714500"/>
          </a:xfrm>
        </p:spPr>
        <p:txBody>
          <a:bodyPr/>
          <a:lstStyle/>
          <a:p>
            <a:pPr algn="ctr"/>
            <a:r>
              <a:rPr lang="en-US" sz="6000" b="1" dirty="0">
                <a:latin typeface="Trebuchet MS" pitchFamily="34" charset="0"/>
              </a:rPr>
              <a:t>The Situation</a:t>
            </a:r>
            <a:r>
              <a:rPr lang="en-US" sz="6000" b="1" dirty="0"/>
              <a:t/>
            </a:r>
            <a:br>
              <a:rPr lang="en-US" sz="6000" b="1" dirty="0"/>
            </a:br>
            <a:endParaRPr lang="en-US" sz="6000" b="1" dirty="0"/>
          </a:p>
        </p:txBody>
      </p:sp>
      <p:sp>
        <p:nvSpPr>
          <p:cNvPr id="3" name="Content Placeholder 2"/>
          <p:cNvSpPr>
            <a:spLocks noGrp="1"/>
          </p:cNvSpPr>
          <p:nvPr>
            <p:ph idx="1"/>
          </p:nvPr>
        </p:nvSpPr>
        <p:spPr>
          <a:xfrm>
            <a:off x="13030200" y="2705100"/>
            <a:ext cx="5029200" cy="7273636"/>
          </a:xfrm>
        </p:spPr>
        <p:txBody>
          <a:bodyPr/>
          <a:lstStyle/>
          <a:p>
            <a:r>
              <a:rPr lang="en-US" sz="2800" b="1" dirty="0">
                <a:latin typeface="Trebuchet MS" panose="020B0603020202020204" pitchFamily="34" charset="0"/>
                <a:cs typeface="Trebuchet MS"/>
              </a:rPr>
              <a:t>•	</a:t>
            </a:r>
            <a:r>
              <a:rPr lang="en-US" sz="2800" dirty="0">
                <a:latin typeface="Trebuchet MS" panose="020B0603020202020204" pitchFamily="34" charset="0"/>
              </a:rPr>
              <a:t>Increasing numbers of states have legalized or are considering legalizing medical and/or recreational marijuana use, bringing attention to the issue of marijuana and other drug and alcohol impaired driving among traffic safety professionals </a:t>
            </a:r>
          </a:p>
          <a:p>
            <a:pPr lvl="0"/>
            <a:endParaRPr lang="en-US" sz="3200" dirty="0">
              <a:latin typeface="Trebuchet MS"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2671156"/>
            <a:ext cx="9448800" cy="699210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1790700"/>
            <a:ext cx="10972800" cy="1714500"/>
          </a:xfrm>
        </p:spPr>
        <p:txBody>
          <a:bodyPr/>
          <a:lstStyle/>
          <a:p>
            <a:pPr algn="ctr"/>
            <a:r>
              <a:rPr lang="en-US" sz="6000" b="1" dirty="0">
                <a:latin typeface="Trebuchet MS" pitchFamily="34" charset="0"/>
              </a:rPr>
              <a:t>Objective</a:t>
            </a:r>
          </a:p>
        </p:txBody>
      </p:sp>
      <p:sp>
        <p:nvSpPr>
          <p:cNvPr id="3" name="Content Placeholder 2"/>
          <p:cNvSpPr>
            <a:spLocks noGrp="1"/>
          </p:cNvSpPr>
          <p:nvPr>
            <p:ph idx="1"/>
          </p:nvPr>
        </p:nvSpPr>
        <p:spPr>
          <a:xfrm>
            <a:off x="3505200" y="2400302"/>
            <a:ext cx="13030200" cy="5029199"/>
          </a:xfrm>
        </p:spPr>
        <p:txBody>
          <a:bodyPr/>
          <a:lstStyle/>
          <a:p>
            <a:endParaRPr lang="en-US" sz="3600" dirty="0"/>
          </a:p>
          <a:p>
            <a:pPr lvl="0"/>
            <a:r>
              <a:rPr lang="en-US" sz="3600" dirty="0"/>
              <a:t> •</a:t>
            </a:r>
            <a:r>
              <a:rPr lang="en-US" sz="3600" dirty="0">
                <a:latin typeface="Trebuchet MS" panose="020B0603020202020204" pitchFamily="34" charset="0"/>
              </a:rPr>
              <a:t>	The purpose of this study was </a:t>
            </a:r>
            <a:r>
              <a:rPr lang="en-US" sz="3600" dirty="0" smtClean="0">
                <a:latin typeface="Trebuchet MS" panose="020B0603020202020204" pitchFamily="34" charset="0"/>
              </a:rPr>
              <a:t>to:</a:t>
            </a:r>
          </a:p>
          <a:p>
            <a:pPr lvl="1">
              <a:buFont typeface="Courier New" panose="02070309020205020404" pitchFamily="49" charset="0"/>
              <a:buChar char="o"/>
            </a:pPr>
            <a:r>
              <a:rPr lang="en-US" sz="3600" dirty="0" smtClean="0">
                <a:latin typeface="Trebuchet MS" panose="020B0603020202020204" pitchFamily="34" charset="0"/>
              </a:rPr>
              <a:t>provide </a:t>
            </a:r>
            <a:r>
              <a:rPr lang="en-US" sz="3600" dirty="0">
                <a:latin typeface="Trebuchet MS" panose="020B0603020202020204" pitchFamily="34" charset="0"/>
              </a:rPr>
              <a:t>estimates of the prevalence of self-reported use and driving under the influence of alcohol and </a:t>
            </a:r>
            <a:r>
              <a:rPr lang="en-US" sz="3600" dirty="0" smtClean="0">
                <a:latin typeface="Trebuchet MS" panose="020B0603020202020204" pitchFamily="34" charset="0"/>
              </a:rPr>
              <a:t>marijuana, and related </a:t>
            </a:r>
            <a:r>
              <a:rPr lang="en-US" sz="3600" dirty="0">
                <a:latin typeface="Trebuchet MS" panose="020B0603020202020204" pitchFamily="34" charset="0"/>
              </a:rPr>
              <a:t>perceptions and beliefs among drivers 18 and older in the United </a:t>
            </a:r>
            <a:r>
              <a:rPr lang="en-US" sz="3600" dirty="0" smtClean="0">
                <a:latin typeface="Trebuchet MS" panose="020B0603020202020204" pitchFamily="34" charset="0"/>
              </a:rPr>
              <a:t>States</a:t>
            </a:r>
          </a:p>
          <a:p>
            <a:pPr lvl="1">
              <a:buFont typeface="Courier New" panose="02070309020205020404" pitchFamily="49" charset="0"/>
              <a:buChar char="o"/>
            </a:pPr>
            <a:r>
              <a:rPr lang="en-US" sz="3600" dirty="0" smtClean="0">
                <a:latin typeface="Trebuchet MS" panose="020B0603020202020204" pitchFamily="34" charset="0"/>
              </a:rPr>
              <a:t>present </a:t>
            </a:r>
            <a:r>
              <a:rPr lang="en-US" sz="3600" dirty="0">
                <a:latin typeface="Trebuchet MS" panose="020B0603020202020204" pitchFamily="34" charset="0"/>
              </a:rPr>
              <a:t>an analysis of changes in these behaviors between 2013 and 2015</a:t>
            </a:r>
          </a:p>
          <a:p>
            <a:endParaRPr lang="en-US" sz="3600" dirty="0">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0" y="1028700"/>
            <a:ext cx="10972800" cy="1143000"/>
          </a:xfrm>
        </p:spPr>
        <p:txBody>
          <a:bodyPr/>
          <a:lstStyle/>
          <a:p>
            <a:pPr algn="ctr"/>
            <a:r>
              <a:rPr lang="en-US" sz="4400" b="1" i="1" dirty="0">
                <a:latin typeface="Trebuchet MS" pitchFamily="34" charset="0"/>
              </a:rPr>
              <a:t/>
            </a:r>
            <a:br>
              <a:rPr lang="en-US" sz="4400" b="1" i="1" dirty="0">
                <a:latin typeface="Trebuchet MS" pitchFamily="34" charset="0"/>
              </a:rPr>
            </a:br>
            <a:r>
              <a:rPr lang="en-US" sz="4400" b="1" i="1" dirty="0">
                <a:latin typeface="Trebuchet MS" pitchFamily="34" charset="0"/>
              </a:rPr>
              <a:t/>
            </a:r>
            <a:br>
              <a:rPr lang="en-US" sz="4400" b="1" i="1" dirty="0">
                <a:latin typeface="Trebuchet MS" pitchFamily="34" charset="0"/>
              </a:rPr>
            </a:br>
            <a:r>
              <a:rPr lang="en-US" sz="4400" b="1" i="1" dirty="0">
                <a:latin typeface="Trebuchet MS" pitchFamily="34" charset="0"/>
              </a:rPr>
              <a:t/>
            </a:r>
            <a:br>
              <a:rPr lang="en-US" sz="4400" b="1" i="1" dirty="0">
                <a:latin typeface="Trebuchet MS" pitchFamily="34" charset="0"/>
              </a:rPr>
            </a:br>
            <a:r>
              <a:rPr lang="en-US" sz="4400" b="1" i="1" dirty="0">
                <a:latin typeface="Trebuchet MS" pitchFamily="34" charset="0"/>
              </a:rPr>
              <a:t/>
            </a:r>
            <a:br>
              <a:rPr lang="en-US" sz="4400" b="1" i="1" dirty="0">
                <a:latin typeface="Trebuchet MS" pitchFamily="34" charset="0"/>
              </a:rPr>
            </a:br>
            <a:r>
              <a:rPr lang="en-US" sz="4400" b="1" i="1" dirty="0">
                <a:latin typeface="Trebuchet MS" pitchFamily="34" charset="0"/>
              </a:rPr>
              <a:t>AAA Foundation for Traffic Safety</a:t>
            </a:r>
          </a:p>
        </p:txBody>
      </p:sp>
      <p:sp>
        <p:nvSpPr>
          <p:cNvPr id="7" name="TextBox 6"/>
          <p:cNvSpPr txBox="1"/>
          <p:nvPr/>
        </p:nvSpPr>
        <p:spPr>
          <a:xfrm>
            <a:off x="10248900" y="5143500"/>
            <a:ext cx="6477000" cy="1569660"/>
          </a:xfrm>
          <a:prstGeom prst="rect">
            <a:avLst/>
          </a:prstGeom>
          <a:noFill/>
        </p:spPr>
        <p:txBody>
          <a:bodyPr wrap="square" rtlCol="0">
            <a:spAutoFit/>
          </a:bodyPr>
          <a:lstStyle/>
          <a:p>
            <a:pPr>
              <a:buFont typeface="Wingdings" pitchFamily="2" charset="2"/>
              <a:buChar char="Ø"/>
            </a:pPr>
            <a:endParaRPr lang="en-US" dirty="0">
              <a:latin typeface="Trebuchet MS" pitchFamily="34" charset="0"/>
            </a:endParaRPr>
          </a:p>
          <a:p>
            <a:pPr>
              <a:buFont typeface="Wingdings" pitchFamily="2" charset="2"/>
              <a:buChar char="Ø"/>
            </a:pPr>
            <a:endParaRPr lang="en-US" dirty="0">
              <a:latin typeface="Trebuchet MS" pitchFamily="34" charset="0"/>
            </a:endParaRPr>
          </a:p>
          <a:p>
            <a:pPr>
              <a:buFont typeface="Wingdings" pitchFamily="2" charset="2"/>
              <a:buChar char="Ø"/>
            </a:pPr>
            <a:r>
              <a:rPr lang="en-US" dirty="0">
                <a:latin typeface="Trebuchet MS" pitchFamily="34" charset="0"/>
              </a:rPr>
              <a:t>Released in May 2016</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71800" y="2171702"/>
            <a:ext cx="5732830" cy="7456837"/>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1485900"/>
            <a:ext cx="10972800" cy="1714500"/>
          </a:xfrm>
        </p:spPr>
        <p:txBody>
          <a:bodyPr/>
          <a:lstStyle/>
          <a:p>
            <a:pPr algn="ctr"/>
            <a:r>
              <a:rPr lang="en-US" sz="6000" b="1" dirty="0">
                <a:latin typeface="Trebuchet MS" pitchFamily="34" charset="0"/>
              </a:rPr>
              <a:t>Overview</a:t>
            </a:r>
          </a:p>
        </p:txBody>
      </p:sp>
      <p:sp>
        <p:nvSpPr>
          <p:cNvPr id="3" name="Content Placeholder 2"/>
          <p:cNvSpPr>
            <a:spLocks noGrp="1"/>
          </p:cNvSpPr>
          <p:nvPr>
            <p:ph idx="1"/>
          </p:nvPr>
        </p:nvSpPr>
        <p:spPr>
          <a:xfrm>
            <a:off x="3200400" y="2705100"/>
            <a:ext cx="13411200" cy="6553200"/>
          </a:xfrm>
        </p:spPr>
        <p:txBody>
          <a:bodyPr/>
          <a:lstStyle/>
          <a:p>
            <a:pPr lvl="1">
              <a:buNone/>
            </a:pPr>
            <a:endParaRPr lang="en-US" sz="2800" dirty="0">
              <a:latin typeface="Trebuchet MS" pitchFamily="34" charset="0"/>
            </a:endParaRPr>
          </a:p>
          <a:p>
            <a:pPr lvl="2">
              <a:buFont typeface="Arial" pitchFamily="34" charset="0"/>
              <a:buChar char="•"/>
            </a:pPr>
            <a:endParaRPr lang="en-US" sz="4600" dirty="0">
              <a:latin typeface="Trebuchet MS" pitchFamily="34" charset="0"/>
            </a:endParaRPr>
          </a:p>
          <a:p>
            <a:pPr lvl="2">
              <a:buFont typeface="Arial" pitchFamily="34" charset="0"/>
              <a:buChar char="•"/>
            </a:pPr>
            <a:endParaRPr lang="en-US" sz="4600" dirty="0">
              <a:latin typeface="Trebuchet MS" pitchFamily="34" charset="0"/>
            </a:endParaRPr>
          </a:p>
        </p:txBody>
      </p:sp>
      <p:sp>
        <p:nvSpPr>
          <p:cNvPr id="4" name="Rectangle 3"/>
          <p:cNvSpPr/>
          <p:nvPr/>
        </p:nvSpPr>
        <p:spPr>
          <a:xfrm>
            <a:off x="3200400" y="2552702"/>
            <a:ext cx="14249400" cy="8525411"/>
          </a:xfrm>
          <a:prstGeom prst="rect">
            <a:avLst/>
          </a:prstGeom>
        </p:spPr>
        <p:txBody>
          <a:bodyPr wrap="square">
            <a:spAutoFit/>
          </a:bodyPr>
          <a:lstStyle/>
          <a:p>
            <a:pPr fontAlgn="base" hangingPunct="0"/>
            <a:r>
              <a:rPr lang="en-US" b="1" i="1" dirty="0"/>
              <a:t> </a:t>
            </a:r>
            <a:endParaRPr lang="en-US" dirty="0">
              <a:latin typeface="Trebuchet MS" panose="020B0603020202020204" pitchFamily="34" charset="0"/>
            </a:endParaRPr>
          </a:p>
          <a:p>
            <a:pPr marL="571500" indent="-571500">
              <a:buFont typeface="Arial" panose="020B0604020202020204" pitchFamily="34" charset="0"/>
              <a:buChar char="•"/>
            </a:pPr>
            <a:r>
              <a:rPr lang="en-US" sz="3600" dirty="0">
                <a:latin typeface="Trebuchet MS" panose="020B0603020202020204" pitchFamily="34" charset="0"/>
              </a:rPr>
              <a:t>The data analyzed were collected as part of the AAA Foundation’s Traffic Safety Culture Index (TSCI) surveys. The TSCI is an annual survey administered online to a sample of U.S. residents enrolled in a research panel recruited using random-digit dial and address-based sampling methods and designed to be representative of the United States population</a:t>
            </a:r>
          </a:p>
          <a:p>
            <a:pPr marL="571500" indent="-571500">
              <a:buFont typeface="Arial" panose="020B0604020202020204" pitchFamily="34" charset="0"/>
              <a:buChar char="•"/>
            </a:pPr>
            <a:endParaRPr lang="en-US" sz="3600" dirty="0">
              <a:latin typeface="Trebuchet MS" panose="020B0603020202020204" pitchFamily="34" charset="0"/>
            </a:endParaRPr>
          </a:p>
          <a:p>
            <a:pPr marL="1387901" lvl="1" indent="-571500">
              <a:buFont typeface="Courier New" panose="02070309020205020404" pitchFamily="49" charset="0"/>
              <a:buChar char="o"/>
            </a:pPr>
            <a:r>
              <a:rPr lang="en-US" sz="3600" dirty="0">
                <a:latin typeface="Trebuchet MS" panose="020B0603020202020204" pitchFamily="34" charset="0"/>
              </a:rPr>
              <a:t>For this study, 6,612 respondents were included from surveys conducted in 2013-2015</a:t>
            </a:r>
          </a:p>
          <a:p>
            <a:pPr marL="457200" indent="-457200">
              <a:buFont typeface="Arial" panose="020B0604020202020204" pitchFamily="34" charset="0"/>
              <a:buChar char="•"/>
            </a:pPr>
            <a:endParaRPr lang="en-US" dirty="0"/>
          </a:p>
          <a:p>
            <a:r>
              <a:rPr lang="en-US" dirty="0"/>
              <a:t> </a:t>
            </a:r>
          </a:p>
          <a:p>
            <a:pPr>
              <a:buFont typeface="Arial"/>
              <a:buChar char="•"/>
            </a:pPr>
            <a:endParaRPr lang="en-US" dirty="0"/>
          </a:p>
          <a:p>
            <a:r>
              <a:rPr lang="en-US" dirty="0"/>
              <a:t> </a:t>
            </a:r>
          </a:p>
          <a:p>
            <a:r>
              <a:rPr lang="en-US" dirty="0"/>
              <a:t> </a:t>
            </a:r>
          </a:p>
          <a:p>
            <a:pPr>
              <a:buFont typeface="Arial"/>
              <a:buChar cha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1638300"/>
            <a:ext cx="10972800" cy="1714500"/>
          </a:xfrm>
        </p:spPr>
        <p:txBody>
          <a:bodyPr/>
          <a:lstStyle/>
          <a:p>
            <a:pPr algn="ctr"/>
            <a:r>
              <a:rPr lang="en-US" sz="5400" b="1" dirty="0">
                <a:latin typeface="Trebuchet MS" pitchFamily="34" charset="0"/>
              </a:rPr>
              <a:t>Overview</a:t>
            </a:r>
            <a:endParaRPr lang="en-US" sz="5400" dirty="0"/>
          </a:p>
        </p:txBody>
      </p:sp>
      <p:sp>
        <p:nvSpPr>
          <p:cNvPr id="3" name="Content Placeholder 2"/>
          <p:cNvSpPr>
            <a:spLocks noGrp="1"/>
          </p:cNvSpPr>
          <p:nvPr>
            <p:ph idx="1"/>
          </p:nvPr>
        </p:nvSpPr>
        <p:spPr>
          <a:xfrm>
            <a:off x="3581400" y="2705100"/>
            <a:ext cx="14020800" cy="4233864"/>
          </a:xfrm>
        </p:spPr>
        <p:txBody>
          <a:bodyPr/>
          <a:lstStyle/>
          <a:p>
            <a:pPr lvl="0">
              <a:buFont typeface="Arial" panose="020B0604020202020204" pitchFamily="34" charset="0"/>
              <a:buChar char="•"/>
            </a:pPr>
            <a:r>
              <a:rPr lang="en-US" sz="3600" dirty="0">
                <a:latin typeface="Trebuchet MS" panose="020B0603020202020204" pitchFamily="34" charset="0"/>
              </a:rPr>
              <a:t>The TSCI</a:t>
            </a:r>
            <a:r>
              <a:rPr lang="en-US" sz="3600" i="1" dirty="0">
                <a:latin typeface="Trebuchet MS" panose="020B0603020202020204" pitchFamily="34" charset="0"/>
              </a:rPr>
              <a:t> </a:t>
            </a:r>
            <a:r>
              <a:rPr lang="en-US" sz="3600" dirty="0">
                <a:latin typeface="Trebuchet MS" panose="020B0603020202020204" pitchFamily="34" charset="0"/>
              </a:rPr>
              <a:t>includes a core series of questions pertaining to the respondent’s attitudes about traffic safety, perceptions of social norms, and self-reported driving behavior.</a:t>
            </a:r>
            <a:r>
              <a:rPr lang="en-US" sz="3600" b="1" i="1" dirty="0">
                <a:latin typeface="Trebuchet MS" panose="020B0603020202020204" pitchFamily="34" charset="0"/>
              </a:rPr>
              <a:t> </a:t>
            </a:r>
            <a:r>
              <a:rPr lang="en-US" sz="3600" dirty="0">
                <a:latin typeface="Trebuchet MS" panose="020B0603020202020204" pitchFamily="34" charset="0"/>
              </a:rPr>
              <a:t>Relevant to the current study, the core survey includes questions regarding:</a:t>
            </a:r>
          </a:p>
          <a:p>
            <a:pPr lvl="1">
              <a:buFont typeface="Courier New" panose="02070309020205020404" pitchFamily="49" charset="0"/>
              <a:buChar char="o"/>
            </a:pPr>
            <a:r>
              <a:rPr lang="en-US" sz="3600" dirty="0">
                <a:latin typeface="Trebuchet MS" panose="020B0603020202020204" pitchFamily="34" charset="0"/>
              </a:rPr>
              <a:t>frequency of drinking alcohol and using marijuana</a:t>
            </a:r>
          </a:p>
          <a:p>
            <a:pPr lvl="1">
              <a:buFont typeface="Courier New" panose="02070309020205020404" pitchFamily="49" charset="0"/>
              <a:buChar char="o"/>
            </a:pPr>
            <a:r>
              <a:rPr lang="en-US" sz="3600" dirty="0">
                <a:latin typeface="Trebuchet MS" panose="020B0603020202020204" pitchFamily="34" charset="0"/>
              </a:rPr>
              <a:t>driving under the influence of alcohol and/or marijuana</a:t>
            </a:r>
          </a:p>
          <a:p>
            <a:pPr lvl="1">
              <a:buFont typeface="Courier New" panose="02070309020205020404" pitchFamily="49" charset="0"/>
              <a:buChar char="o"/>
            </a:pPr>
            <a:r>
              <a:rPr lang="en-US" sz="3600" dirty="0">
                <a:latin typeface="Trebuchet MS" panose="020B0603020202020204" pitchFamily="34" charset="0"/>
              </a:rPr>
              <a:t>related beliefs and perceptions, and support for countermeasures designed to address alcohol- and marijuana-involved driving</a:t>
            </a:r>
          </a:p>
          <a:p>
            <a:endParaRPr lang="en-US" dirty="0"/>
          </a:p>
        </p:txBody>
      </p:sp>
    </p:spTree>
    <p:extLst>
      <p:ext uri="{BB962C8B-B14F-4D97-AF65-F5344CB8AC3E}">
        <p14:creationId xmlns:p14="http://schemas.microsoft.com/office/powerpoint/2010/main" val="3231336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714500"/>
            <a:ext cx="15392400" cy="1714500"/>
          </a:xfrm>
        </p:spPr>
        <p:txBody>
          <a:bodyPr/>
          <a:lstStyle/>
          <a:p>
            <a:pPr algn="ctr"/>
            <a:r>
              <a:rPr lang="en-US" sz="6000" b="1" dirty="0">
                <a:latin typeface="Trebuchet MS" pitchFamily="34" charset="0"/>
              </a:rPr>
              <a:t>Overview</a:t>
            </a:r>
          </a:p>
        </p:txBody>
      </p:sp>
      <p:sp>
        <p:nvSpPr>
          <p:cNvPr id="3" name="Content Placeholder 2"/>
          <p:cNvSpPr>
            <a:spLocks noGrp="1"/>
          </p:cNvSpPr>
          <p:nvPr>
            <p:ph idx="1"/>
          </p:nvPr>
        </p:nvSpPr>
        <p:spPr>
          <a:xfrm>
            <a:off x="3581400" y="2781302"/>
            <a:ext cx="13335000" cy="6553199"/>
          </a:xfrm>
        </p:spPr>
        <p:txBody>
          <a:bodyPr/>
          <a:lstStyle/>
          <a:p>
            <a:r>
              <a:rPr lang="en-US" sz="4000" u="sng" dirty="0">
                <a:latin typeface="Trebuchet MS" pitchFamily="34" charset="0"/>
              </a:rPr>
              <a:t>Example question:</a:t>
            </a:r>
          </a:p>
          <a:p>
            <a:endParaRPr lang="en-US" sz="4000" u="sng" dirty="0">
              <a:latin typeface="Trebuchet MS" pitchFamily="34" charset="0"/>
            </a:endParaRPr>
          </a:p>
          <a:p>
            <a:pPr lvl="0"/>
            <a:r>
              <a:rPr lang="en-US" sz="2800" i="1" dirty="0">
                <a:latin typeface="Trebuchet MS" panose="020B0603020202020204" pitchFamily="34" charset="0"/>
              </a:rPr>
              <a:t>“In the past year, how often have you driven…” </a:t>
            </a:r>
          </a:p>
          <a:p>
            <a:pPr lvl="0"/>
            <a:endParaRPr lang="en-US" sz="2800" dirty="0">
              <a:latin typeface="Trebuchet MS" panose="020B0603020202020204" pitchFamily="34" charset="0"/>
            </a:endParaRPr>
          </a:p>
          <a:p>
            <a:pPr lvl="1">
              <a:buFont typeface="Courier New" panose="02070309020205020404" pitchFamily="49" charset="0"/>
              <a:buChar char="o"/>
            </a:pPr>
            <a:r>
              <a:rPr lang="en-US" sz="2800" i="1" dirty="0">
                <a:latin typeface="Trebuchet MS" panose="020B0603020202020204" pitchFamily="34" charset="0"/>
              </a:rPr>
              <a:t>“when you thought your alcohol level might have been </a:t>
            </a:r>
            <a:endParaRPr lang="en-US" sz="2800" dirty="0">
              <a:latin typeface="Trebuchet MS" panose="020B0603020202020204" pitchFamily="34" charset="0"/>
            </a:endParaRPr>
          </a:p>
          <a:p>
            <a:pPr marL="0" indent="0"/>
            <a:r>
              <a:rPr lang="en-US" sz="2800" i="1" dirty="0">
                <a:latin typeface="Trebuchet MS" panose="020B0603020202020204" pitchFamily="34" charset="0"/>
              </a:rPr>
              <a:t>             close to or possibly over the legal limit?”</a:t>
            </a:r>
            <a:endParaRPr lang="en-US" sz="2800" dirty="0">
              <a:latin typeface="Trebuchet MS" panose="020B0603020202020204" pitchFamily="34" charset="0"/>
            </a:endParaRPr>
          </a:p>
          <a:p>
            <a:pPr lvl="1">
              <a:buFont typeface="Courier New" panose="02070309020205020404" pitchFamily="49" charset="0"/>
              <a:buChar char="o"/>
            </a:pPr>
            <a:r>
              <a:rPr lang="en-US" sz="2800" i="1" dirty="0">
                <a:latin typeface="Trebuchet MS" panose="020B0603020202020204" pitchFamily="34" charset="0"/>
              </a:rPr>
              <a:t>“within 1 hour of using marijuana?”</a:t>
            </a:r>
            <a:endParaRPr lang="en-US" sz="2800" dirty="0">
              <a:latin typeface="Trebuchet MS" panose="020B0603020202020204" pitchFamily="34" charset="0"/>
            </a:endParaRPr>
          </a:p>
          <a:p>
            <a:pPr lvl="1">
              <a:buFont typeface="Courier New" panose="02070309020205020404" pitchFamily="49" charset="0"/>
              <a:buChar char="o"/>
            </a:pPr>
            <a:r>
              <a:rPr lang="en-US" sz="2800" i="1" dirty="0">
                <a:latin typeface="Trebuchet MS" panose="020B0603020202020204" pitchFamily="34" charset="0"/>
              </a:rPr>
              <a:t>“within one hour of consuming both marijuana and alcohol, even if you </a:t>
            </a:r>
            <a:endParaRPr lang="en-US" sz="2800" dirty="0">
              <a:latin typeface="Trebuchet MS" panose="020B0603020202020204" pitchFamily="34" charset="0"/>
            </a:endParaRPr>
          </a:p>
          <a:p>
            <a:pPr marL="0" indent="0"/>
            <a:r>
              <a:rPr lang="en-US" sz="2800" i="1" dirty="0">
                <a:latin typeface="Trebuchet MS" panose="020B0603020202020204" pitchFamily="34" charset="0"/>
              </a:rPr>
              <a:t>             weren’t drunk?”  </a:t>
            </a:r>
            <a:endParaRPr lang="en-US" sz="2800" dirty="0">
              <a:latin typeface="Trebuchet MS" panose="020B0603020202020204" pitchFamily="34" charset="0"/>
            </a:endParaRPr>
          </a:p>
          <a:p>
            <a:endParaRPr lang="en-US" sz="3600" dirty="0">
              <a:latin typeface="Trebuchet MS" panose="020B0603020202020204" pitchFamily="34" charset="0"/>
            </a:endParaRPr>
          </a:p>
          <a:p>
            <a:pPr>
              <a:buFont typeface="Arial" panose="020B0604020202020204" pitchFamily="34" charset="0"/>
              <a:buChar char="•"/>
            </a:pPr>
            <a:endParaRPr lang="en-US"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1485900"/>
            <a:ext cx="13639800" cy="1714500"/>
          </a:xfrm>
        </p:spPr>
        <p:txBody>
          <a:bodyPr/>
          <a:lstStyle/>
          <a:p>
            <a:pPr algn="ctr"/>
            <a:r>
              <a:rPr lang="en-US" sz="6000" b="1" dirty="0">
                <a:latin typeface="Trebuchet MS" pitchFamily="34" charset="0"/>
              </a:rPr>
              <a:t>Key Findings</a:t>
            </a:r>
          </a:p>
        </p:txBody>
      </p:sp>
      <p:sp>
        <p:nvSpPr>
          <p:cNvPr id="3" name="Content Placeholder 2"/>
          <p:cNvSpPr>
            <a:spLocks noGrp="1"/>
          </p:cNvSpPr>
          <p:nvPr>
            <p:ph idx="1"/>
          </p:nvPr>
        </p:nvSpPr>
        <p:spPr>
          <a:xfrm>
            <a:off x="2971800" y="2628900"/>
            <a:ext cx="5943600" cy="7162801"/>
          </a:xfrm>
        </p:spPr>
        <p:txBody>
          <a:bodyPr/>
          <a:lstStyle/>
          <a:p>
            <a:r>
              <a:rPr lang="en-US" sz="3200" u="sng" dirty="0">
                <a:latin typeface="Trebuchet MS" panose="020B0603020202020204" pitchFamily="34" charset="0"/>
              </a:rPr>
              <a:t>Alcohol and marijuana use</a:t>
            </a:r>
            <a:endParaRPr lang="en-US" sz="3200" dirty="0">
              <a:latin typeface="Trebuchet MS" panose="020B0603020202020204" pitchFamily="34" charset="0"/>
            </a:endParaRPr>
          </a:p>
          <a:p>
            <a:pPr lvl="0">
              <a:buFont typeface="Arial" panose="020B0604020202020204" pitchFamily="34" charset="0"/>
              <a:buChar char="•"/>
            </a:pPr>
            <a:r>
              <a:rPr lang="en-US" sz="2800" dirty="0">
                <a:latin typeface="Trebuchet MS" panose="020B0603020202020204" pitchFamily="34" charset="0"/>
              </a:rPr>
              <a:t>Nearly two in three drivers </a:t>
            </a:r>
            <a:r>
              <a:rPr lang="en-US" sz="2800" dirty="0" smtClean="0">
                <a:latin typeface="Trebuchet MS" panose="020B0603020202020204" pitchFamily="34" charset="0"/>
              </a:rPr>
              <a:t>reported </a:t>
            </a:r>
            <a:r>
              <a:rPr lang="en-US" sz="2800" dirty="0">
                <a:latin typeface="Trebuchet MS" panose="020B0603020202020204" pitchFamily="34" charset="0"/>
              </a:rPr>
              <a:t>that they drink alcohol at least occasionally; this percentage was relatively stable over the study period. One in ten drivers </a:t>
            </a:r>
            <a:r>
              <a:rPr lang="en-US" sz="2800" dirty="0" smtClean="0">
                <a:latin typeface="Trebuchet MS" panose="020B0603020202020204" pitchFamily="34" charset="0"/>
              </a:rPr>
              <a:t>reported </a:t>
            </a:r>
            <a:r>
              <a:rPr lang="en-US" sz="2800" dirty="0">
                <a:latin typeface="Trebuchet MS" panose="020B0603020202020204" pitchFamily="34" charset="0"/>
              </a:rPr>
              <a:t>having used marijuana at least once in the past year; there was some year-to-year fluctuation in this percentage, but no evidence of a trend</a:t>
            </a:r>
          </a:p>
          <a:p>
            <a:pPr>
              <a:buFont typeface="Arial" pitchFamily="34" charset="0"/>
              <a:buChar char="•"/>
            </a:pPr>
            <a:endParaRPr lang="en-US" sz="2800" dirty="0"/>
          </a:p>
          <a:p>
            <a:pPr lvl="1">
              <a:buNone/>
            </a:pPr>
            <a:endParaRPr lang="en-US" sz="2800" dirty="0"/>
          </a:p>
          <a:p>
            <a:pPr>
              <a:buFont typeface="Arial" pitchFamily="34" charset="0"/>
              <a:buChar char="•"/>
            </a:pPr>
            <a:endParaRPr lang="en-US" sz="2800" dirty="0"/>
          </a:p>
        </p:txBody>
      </p:sp>
      <p:pic>
        <p:nvPicPr>
          <p:cNvPr id="4" name="Picture 3"/>
          <p:cNvPicPr>
            <a:picLocks noChangeAspect="1"/>
          </p:cNvPicPr>
          <p:nvPr/>
        </p:nvPicPr>
        <p:blipFill>
          <a:blip r:embed="rId2"/>
          <a:stretch>
            <a:fillRect/>
          </a:stretch>
        </p:blipFill>
        <p:spPr>
          <a:xfrm>
            <a:off x="8661402" y="2918460"/>
            <a:ext cx="9169398" cy="550164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638300"/>
            <a:ext cx="13716000" cy="1143000"/>
          </a:xfrm>
        </p:spPr>
        <p:txBody>
          <a:bodyPr/>
          <a:lstStyle/>
          <a:p>
            <a:pPr algn="ctr"/>
            <a:r>
              <a:rPr lang="en-US" sz="6000" b="1" dirty="0">
                <a:latin typeface="Trebuchet MS" pitchFamily="34" charset="0"/>
              </a:rPr>
              <a:t>Key Findings</a:t>
            </a:r>
          </a:p>
        </p:txBody>
      </p:sp>
      <p:sp>
        <p:nvSpPr>
          <p:cNvPr id="5" name="TextBox 4"/>
          <p:cNvSpPr txBox="1"/>
          <p:nvPr/>
        </p:nvSpPr>
        <p:spPr>
          <a:xfrm>
            <a:off x="3124202" y="2781300"/>
            <a:ext cx="184731" cy="3539430"/>
          </a:xfrm>
          <a:prstGeom prst="rect">
            <a:avLst/>
          </a:prstGeom>
          <a:noFill/>
        </p:spPr>
        <p:txBody>
          <a:bodyPr wrap="none" rtlCol="0">
            <a:spAutoFit/>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7" name="Content Placeholder 6"/>
          <p:cNvSpPr>
            <a:spLocks noGrp="1"/>
          </p:cNvSpPr>
          <p:nvPr>
            <p:ph idx="1"/>
          </p:nvPr>
        </p:nvSpPr>
        <p:spPr>
          <a:xfrm>
            <a:off x="2819400" y="2933700"/>
            <a:ext cx="13716000" cy="6858000"/>
          </a:xfrm>
        </p:spPr>
        <p:txBody>
          <a:bodyPr/>
          <a:lstStyle/>
          <a:p>
            <a:r>
              <a:rPr lang="en-US" sz="3600" dirty="0">
                <a:latin typeface="Trebuchet MS" panose="020B0603020202020204" pitchFamily="34" charset="0"/>
              </a:rPr>
              <a:t> </a:t>
            </a:r>
          </a:p>
          <a:p>
            <a:endParaRPr lang="en-US" sz="4400" dirty="0">
              <a:latin typeface="Trebuchet MS" pitchFamily="34" charset="0"/>
            </a:endParaRPr>
          </a:p>
        </p:txBody>
      </p:sp>
      <p:pic>
        <p:nvPicPr>
          <p:cNvPr id="11" name="Picture 10"/>
          <p:cNvPicPr>
            <a:picLocks noChangeAspect="1"/>
          </p:cNvPicPr>
          <p:nvPr/>
        </p:nvPicPr>
        <p:blipFill>
          <a:blip r:embed="rId2"/>
          <a:stretch>
            <a:fillRect/>
          </a:stretch>
        </p:blipFill>
        <p:spPr>
          <a:xfrm>
            <a:off x="3640059" y="2933700"/>
            <a:ext cx="10363200" cy="621792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014 AAA Annual Meeting">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2014 AAA Annual">
      <a:majorFont>
        <a:latin typeface="Tahom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Blank Presentation">
  <a:themeElements>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1">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ＭＳ Ｐゴシック" pitchFamily="16" charset="-128"/>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ＭＳ Ｐゴシック" pitchFamily="16" charset="-128"/>
            <a:cs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ＭＳ Ｐゴシック" pitchFamily="16" charset="-128"/>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ＭＳ Ｐゴシック" pitchFamily="16" charset="-128"/>
            <a:cs typeface="Times New Roman"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ank Presentation">
  <a:themeElements>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ＭＳ Ｐゴシック" pitchFamily="16" charset="-128"/>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ＭＳ Ｐゴシック" pitchFamily="16" charset="-128"/>
            <a:cs typeface="Times New Roman" pitchFamily="18" charset="0"/>
          </a:defRPr>
        </a:defPPr>
      </a:lstStyle>
    </a:lnDef>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lank Presentation">
  <a:themeElements>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4765</TotalTime>
  <Words>471</Words>
  <Application>Microsoft Office PowerPoint</Application>
  <PresentationFormat>Custom</PresentationFormat>
  <Paragraphs>85</Paragraphs>
  <Slides>14</Slides>
  <Notes>3</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14</vt:i4>
      </vt:variant>
    </vt:vector>
  </HeadingPairs>
  <TitlesOfParts>
    <vt:vector size="32" baseType="lpstr">
      <vt:lpstr>MS PGothic</vt:lpstr>
      <vt:lpstr>MS PGothic</vt:lpstr>
      <vt:lpstr>Arial</vt:lpstr>
      <vt:lpstr>Calibri</vt:lpstr>
      <vt:lpstr>Copperplate</vt:lpstr>
      <vt:lpstr>Courier New</vt:lpstr>
      <vt:lpstr>Eurostile</vt:lpstr>
      <vt:lpstr>Lucida Grande</vt:lpstr>
      <vt:lpstr>Tahoma</vt:lpstr>
      <vt:lpstr>Trebuchet MS</vt:lpstr>
      <vt:lpstr>Verdana</vt:lpstr>
      <vt:lpstr>Wingdings</vt:lpstr>
      <vt:lpstr>2014 AAA Annual Meeting</vt:lpstr>
      <vt:lpstr>4_Blank Presentation</vt:lpstr>
      <vt:lpstr>Theme1</vt:lpstr>
      <vt:lpstr>2_Blank Presentation</vt:lpstr>
      <vt:lpstr>3_Blank Presentation</vt:lpstr>
      <vt:lpstr>5_Blank Presentation</vt:lpstr>
      <vt:lpstr>PowerPoint Presentation</vt:lpstr>
      <vt:lpstr>The Situation </vt:lpstr>
      <vt:lpstr>Objective</vt:lpstr>
      <vt:lpstr>    AAA Foundation for Traffic Safety</vt:lpstr>
      <vt:lpstr>Overview</vt:lpstr>
      <vt:lpstr>Overview</vt:lpstr>
      <vt:lpstr>Overview</vt:lpstr>
      <vt:lpstr>Key Findings</vt:lpstr>
      <vt:lpstr>Key Findings</vt:lpstr>
      <vt:lpstr>Key Findings</vt:lpstr>
      <vt:lpstr>Key Findings</vt:lpstr>
      <vt:lpstr>Key Findings</vt:lpstr>
      <vt:lpstr>Key Findings</vt:lpstr>
      <vt:lpstr>Key Findings</vt:lpstr>
    </vt:vector>
  </TitlesOfParts>
  <Company>kalideco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E Mazurek</dc:creator>
  <cp:lastModifiedBy>Laura Dunn</cp:lastModifiedBy>
  <cp:revision>489</cp:revision>
  <cp:lastPrinted>2016-03-21T18:21:29Z</cp:lastPrinted>
  <dcterms:created xsi:type="dcterms:W3CDTF">2016-03-16T16:56:36Z</dcterms:created>
  <dcterms:modified xsi:type="dcterms:W3CDTF">2016-05-06T20:30:05Z</dcterms:modified>
</cp:coreProperties>
</file>